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modernComment_1CE_426C8A9A.xml" ContentType="application/vnd.ms-powerpoint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4"/>
  </p:sldMasterIdLst>
  <p:notesMasterIdLst>
    <p:notesMasterId r:id="rId42"/>
  </p:notesMasterIdLst>
  <p:sldIdLst>
    <p:sldId id="349" r:id="rId5"/>
    <p:sldId id="362" r:id="rId6"/>
    <p:sldId id="394" r:id="rId7"/>
    <p:sldId id="443" r:id="rId8"/>
    <p:sldId id="418" r:id="rId9"/>
    <p:sldId id="292" r:id="rId10"/>
    <p:sldId id="439" r:id="rId11"/>
    <p:sldId id="421" r:id="rId12"/>
    <p:sldId id="454" r:id="rId13"/>
    <p:sldId id="435" r:id="rId14"/>
    <p:sldId id="455" r:id="rId15"/>
    <p:sldId id="444" r:id="rId16"/>
    <p:sldId id="468" r:id="rId17"/>
    <p:sldId id="445" r:id="rId18"/>
    <p:sldId id="456" r:id="rId19"/>
    <p:sldId id="446" r:id="rId20"/>
    <p:sldId id="469" r:id="rId21"/>
    <p:sldId id="447" r:id="rId22"/>
    <p:sldId id="474" r:id="rId23"/>
    <p:sldId id="457" r:id="rId24"/>
    <p:sldId id="451" r:id="rId25"/>
    <p:sldId id="470" r:id="rId26"/>
    <p:sldId id="460" r:id="rId27"/>
    <p:sldId id="475" r:id="rId28"/>
    <p:sldId id="458" r:id="rId29"/>
    <p:sldId id="461" r:id="rId30"/>
    <p:sldId id="471" r:id="rId31"/>
    <p:sldId id="462" r:id="rId32"/>
    <p:sldId id="459" r:id="rId33"/>
    <p:sldId id="463" r:id="rId34"/>
    <p:sldId id="472" r:id="rId35"/>
    <p:sldId id="464" r:id="rId36"/>
    <p:sldId id="465" r:id="rId37"/>
    <p:sldId id="466" r:id="rId38"/>
    <p:sldId id="467" r:id="rId39"/>
    <p:sldId id="283" r:id="rId40"/>
    <p:sldId id="473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ide" id="{FB54BD7F-EC13-BC4F-BFB1-B640C54AEED5}">
          <p14:sldIdLst>
            <p14:sldId id="349"/>
            <p14:sldId id="362"/>
            <p14:sldId id="394"/>
            <p14:sldId id="443"/>
            <p14:sldId id="418"/>
            <p14:sldId id="292"/>
            <p14:sldId id="439"/>
            <p14:sldId id="421"/>
            <p14:sldId id="454"/>
            <p14:sldId id="435"/>
            <p14:sldId id="455"/>
            <p14:sldId id="444"/>
            <p14:sldId id="468"/>
            <p14:sldId id="445"/>
            <p14:sldId id="456"/>
            <p14:sldId id="446"/>
            <p14:sldId id="469"/>
            <p14:sldId id="447"/>
            <p14:sldId id="474"/>
            <p14:sldId id="457"/>
            <p14:sldId id="451"/>
            <p14:sldId id="470"/>
            <p14:sldId id="460"/>
            <p14:sldId id="475"/>
            <p14:sldId id="458"/>
            <p14:sldId id="461"/>
            <p14:sldId id="471"/>
            <p14:sldId id="462"/>
            <p14:sldId id="459"/>
            <p14:sldId id="463"/>
            <p14:sldId id="472"/>
            <p14:sldId id="464"/>
            <p14:sldId id="465"/>
            <p14:sldId id="466"/>
            <p14:sldId id="467"/>
            <p14:sldId id="283"/>
            <p14:sldId id="473"/>
          </p14:sldIdLst>
        </p14:section>
        <p14:section name="Section Slides" id="{3F049B5B-1EEF-2D40-9C9F-AB1E42C012EE}">
          <p14:sldIdLst/>
        </p14:section>
        <p14:section name="Content Slides" id="{835124B9-8DE6-8342-B908-164D85DF03A7}">
          <p14:sldIdLst/>
        </p14:section>
        <p14:section name="End Slides" id="{DCA89866-6D03-2347-8548-A88DD5D9D98E}">
          <p14:sldIdLst/>
        </p14:section>
      </p14:section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FEAFC6-EDDD-C701-884C-4A45D81AADF7}" name="Reamer, Jeff" initials="RJ" userId="S::jcr184@pitt.edu::ba901c7a-ce95-4d1f-b889-8de6eea450e7" providerId="AD"/>
  <p188:author id="{B4D84FCF-E0A0-F49A-9CFC-A9C46B3AD5F7}" name="Reamer, Jeff" initials="JR" userId="S::JCR184@pitt.edu::ba901c7a-ce95-4d1f-b889-8de6eea450e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594"/>
    <a:srgbClr val="141B4D"/>
    <a:srgbClr val="71C5E8"/>
    <a:srgbClr val="0081A6"/>
    <a:srgbClr val="008264"/>
    <a:srgbClr val="B58500"/>
    <a:srgbClr val="A4D65E"/>
    <a:srgbClr val="E87722"/>
    <a:srgbClr val="C8C9C7"/>
    <a:srgbClr val="EDE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C64922-5FCC-4DC0-ACF3-4D70F2E04959}" v="12" dt="2026-03-05T17:54:49.8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amer, Jeff" userId="S::jcr184@pitt.edu::ba901c7a-ce95-4d1f-b889-8de6eea450e7" providerId="AD" clId="Web-{94B96251-2C5B-0688-B12F-C6585BD43216}"/>
    <pc:docChg chg="modSld sldOrd">
      <pc:chgData name="Reamer, Jeff" userId="S::jcr184@pitt.edu::ba901c7a-ce95-4d1f-b889-8de6eea450e7" providerId="AD" clId="Web-{94B96251-2C5B-0688-B12F-C6585BD43216}" dt="2025-11-18T15:47:24.146" v="270" actId="20577"/>
      <pc:docMkLst>
        <pc:docMk/>
      </pc:docMkLst>
      <pc:sldChg chg="modSp modCm">
        <pc:chgData name="Reamer, Jeff" userId="S::jcr184@pitt.edu::ba901c7a-ce95-4d1f-b889-8de6eea450e7" providerId="AD" clId="Web-{94B96251-2C5B-0688-B12F-C6585BD43216}" dt="2025-11-18T15:47:24.146" v="270" actId="20577"/>
        <pc:sldMkLst>
          <pc:docMk/>
          <pc:sldMk cId="4130934015" sldId="394"/>
        </pc:sldMkLst>
        <pc:spChg chg="mod">
          <ac:chgData name="Reamer, Jeff" userId="S::jcr184@pitt.edu::ba901c7a-ce95-4d1f-b889-8de6eea450e7" providerId="AD" clId="Web-{94B96251-2C5B-0688-B12F-C6585BD43216}" dt="2025-11-18T15:47:24.146" v="270" actId="20577"/>
          <ac:spMkLst>
            <pc:docMk/>
            <pc:sldMk cId="4130934015" sldId="394"/>
            <ac:spMk id="4" creationId="{73F42D36-CC1E-CD60-B4F9-F62F8A0D590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amer, Jeff" userId="S::jcr184@pitt.edu::ba901c7a-ce95-4d1f-b889-8de6eea450e7" providerId="AD" clId="Web-{94B96251-2C5B-0688-B12F-C6585BD43216}" dt="2025-11-18T15:46:58.349" v="269" actId="20577"/>
              <pc2:cmMkLst xmlns:pc2="http://schemas.microsoft.com/office/powerpoint/2019/9/main/command">
                <pc:docMk/>
                <pc:sldMk cId="4130934015" sldId="394"/>
                <pc2:cmMk id="{E9F8D892-0DC7-429E-83D2-AE9E55F46AB0}"/>
              </pc2:cmMkLst>
            </pc226:cmChg>
          </p:ext>
        </pc:extLst>
      </pc:sldChg>
      <pc:sldChg chg="delSp">
        <pc:chgData name="Reamer, Jeff" userId="S::jcr184@pitt.edu::ba901c7a-ce95-4d1f-b889-8de6eea450e7" providerId="AD" clId="Web-{94B96251-2C5B-0688-B12F-C6585BD43216}" dt="2025-11-18T15:25:09.048" v="97"/>
        <pc:sldMkLst>
          <pc:docMk/>
          <pc:sldMk cId="202024317" sldId="418"/>
        </pc:sldMkLst>
      </pc:sldChg>
      <pc:sldChg chg="addSp delSp modSp">
        <pc:chgData name="Reamer, Jeff" userId="S::jcr184@pitt.edu::ba901c7a-ce95-4d1f-b889-8de6eea450e7" providerId="AD" clId="Web-{94B96251-2C5B-0688-B12F-C6585BD43216}" dt="2025-11-18T15:35:00.941" v="252" actId="20577"/>
        <pc:sldMkLst>
          <pc:docMk/>
          <pc:sldMk cId="567601604" sldId="435"/>
        </pc:sldMkLst>
        <pc:spChg chg="mod">
          <ac:chgData name="Reamer, Jeff" userId="S::jcr184@pitt.edu::ba901c7a-ce95-4d1f-b889-8de6eea450e7" providerId="AD" clId="Web-{94B96251-2C5B-0688-B12F-C6585BD43216}" dt="2025-11-18T15:35:00.941" v="252" actId="20577"/>
          <ac:spMkLst>
            <pc:docMk/>
            <pc:sldMk cId="567601604" sldId="435"/>
            <ac:spMk id="3" creationId="{8AD02412-5ECC-AFC7-FBFE-C656D09F340D}"/>
          </ac:spMkLst>
        </pc:spChg>
        <pc:spChg chg="mod">
          <ac:chgData name="Reamer, Jeff" userId="S::jcr184@pitt.edu::ba901c7a-ce95-4d1f-b889-8de6eea450e7" providerId="AD" clId="Web-{94B96251-2C5B-0688-B12F-C6585BD43216}" dt="2025-11-18T15:34:06.269" v="202" actId="1076"/>
          <ac:spMkLst>
            <pc:docMk/>
            <pc:sldMk cId="567601604" sldId="435"/>
            <ac:spMk id="18" creationId="{D0A6B426-2C6F-4C77-20E7-FAD405185173}"/>
          </ac:spMkLst>
        </pc:spChg>
        <pc:picChg chg="add mod">
          <ac:chgData name="Reamer, Jeff" userId="S::jcr184@pitt.edu::ba901c7a-ce95-4d1f-b889-8de6eea450e7" providerId="AD" clId="Web-{94B96251-2C5B-0688-B12F-C6585BD43216}" dt="2025-11-18T15:34:25.644" v="205" actId="1076"/>
          <ac:picMkLst>
            <pc:docMk/>
            <pc:sldMk cId="567601604" sldId="435"/>
            <ac:picMk id="2" creationId="{A4CF5D4E-4A43-F721-D623-00E1063CE28A}"/>
          </ac:picMkLst>
        </pc:picChg>
      </pc:sldChg>
      <pc:sldChg chg="modSp">
        <pc:chgData name="Reamer, Jeff" userId="S::jcr184@pitt.edu::ba901c7a-ce95-4d1f-b889-8de6eea450e7" providerId="AD" clId="Web-{94B96251-2C5B-0688-B12F-C6585BD43216}" dt="2025-11-18T15:11:33.985" v="5" actId="20577"/>
        <pc:sldMkLst>
          <pc:docMk/>
          <pc:sldMk cId="2048272189" sldId="443"/>
        </pc:sldMkLst>
        <pc:spChg chg="mod">
          <ac:chgData name="Reamer, Jeff" userId="S::jcr184@pitt.edu::ba901c7a-ce95-4d1f-b889-8de6eea450e7" providerId="AD" clId="Web-{94B96251-2C5B-0688-B12F-C6585BD43216}" dt="2025-11-18T15:11:33.985" v="5" actId="20577"/>
          <ac:spMkLst>
            <pc:docMk/>
            <pc:sldMk cId="2048272189" sldId="443"/>
            <ac:spMk id="4" creationId="{8CC5EEA1-2146-A0BD-6F31-AE0C7EC7CCE3}"/>
          </ac:spMkLst>
        </pc:spChg>
      </pc:sldChg>
      <pc:sldChg chg="delSp modSp modNotes">
        <pc:chgData name="Reamer, Jeff" userId="S::jcr184@pitt.edu::ba901c7a-ce95-4d1f-b889-8de6eea450e7" providerId="AD" clId="Web-{94B96251-2C5B-0688-B12F-C6585BD43216}" dt="2025-11-18T15:16:49.845" v="44"/>
        <pc:sldMkLst>
          <pc:docMk/>
          <pc:sldMk cId="2165566442" sldId="444"/>
        </pc:sldMkLst>
        <pc:spChg chg="mod">
          <ac:chgData name="Reamer, Jeff" userId="S::jcr184@pitt.edu::ba901c7a-ce95-4d1f-b889-8de6eea450e7" providerId="AD" clId="Web-{94B96251-2C5B-0688-B12F-C6585BD43216}" dt="2025-11-18T15:16:37.533" v="42" actId="20577"/>
          <ac:spMkLst>
            <pc:docMk/>
            <pc:sldMk cId="2165566442" sldId="444"/>
            <ac:spMk id="3" creationId="{83A12B37-0B5D-66C3-35BE-6565EB914112}"/>
          </ac:spMkLst>
        </pc:spChg>
      </pc:sldChg>
      <pc:sldChg chg="modSp modCm">
        <pc:chgData name="Reamer, Jeff" userId="S::jcr184@pitt.edu::ba901c7a-ce95-4d1f-b889-8de6eea450e7" providerId="AD" clId="Web-{94B96251-2C5B-0688-B12F-C6585BD43216}" dt="2025-11-18T15:21:12.236" v="55" actId="14100"/>
        <pc:sldMkLst>
          <pc:docMk/>
          <pc:sldMk cId="682296266" sldId="445"/>
        </pc:sldMkLst>
        <pc:spChg chg="mod">
          <ac:chgData name="Reamer, Jeff" userId="S::jcr184@pitt.edu::ba901c7a-ce95-4d1f-b889-8de6eea450e7" providerId="AD" clId="Web-{94B96251-2C5B-0688-B12F-C6585BD43216}" dt="2025-11-18T15:21:12.236" v="55" actId="14100"/>
          <ac:spMkLst>
            <pc:docMk/>
            <pc:sldMk cId="682296266" sldId="445"/>
            <ac:spMk id="3" creationId="{7FFBA5EB-D36D-542E-227F-29C1E17023A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amer, Jeff" userId="S::jcr184@pitt.edu::ba901c7a-ce95-4d1f-b889-8de6eea450e7" providerId="AD" clId="Web-{94B96251-2C5B-0688-B12F-C6585BD43216}" dt="2025-11-18T15:19:33.126" v="53" actId="20577"/>
              <pc2:cmMkLst xmlns:pc2="http://schemas.microsoft.com/office/powerpoint/2019/9/main/command">
                <pc:docMk/>
                <pc:sldMk cId="682296266" sldId="445"/>
                <pc2:cmMk id="{2421BEF5-434E-4F90-9D0E-0AEF6194F161}"/>
              </pc2:cmMkLst>
            </pc226:cmChg>
          </p:ext>
        </pc:extLst>
      </pc:sldChg>
      <pc:sldChg chg="delSp modSp modCm">
        <pc:chgData name="Reamer, Jeff" userId="S::jcr184@pitt.edu::ba901c7a-ce95-4d1f-b889-8de6eea450e7" providerId="AD" clId="Web-{94B96251-2C5B-0688-B12F-C6585BD43216}" dt="2025-11-18T15:23:46.173" v="73" actId="20577"/>
        <pc:sldMkLst>
          <pc:docMk/>
          <pc:sldMk cId="595337977" sldId="446"/>
        </pc:sldMkLst>
        <pc:spChg chg="mod">
          <ac:chgData name="Reamer, Jeff" userId="S::jcr184@pitt.edu::ba901c7a-ce95-4d1f-b889-8de6eea450e7" providerId="AD" clId="Web-{94B96251-2C5B-0688-B12F-C6585BD43216}" dt="2025-11-18T15:23:46.173" v="73" actId="20577"/>
          <ac:spMkLst>
            <pc:docMk/>
            <pc:sldMk cId="595337977" sldId="446"/>
            <ac:spMk id="3" creationId="{1E44C182-8B04-D092-8FDB-27EFFEAA83C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amer, Jeff" userId="S::jcr184@pitt.edu::ba901c7a-ce95-4d1f-b889-8de6eea450e7" providerId="AD" clId="Web-{94B96251-2C5B-0688-B12F-C6585BD43216}" dt="2025-11-18T15:23:46.173" v="73" actId="20577"/>
              <pc2:cmMkLst xmlns:pc2="http://schemas.microsoft.com/office/powerpoint/2019/9/main/command">
                <pc:docMk/>
                <pc:sldMk cId="595337977" sldId="446"/>
                <pc2:cmMk id="{AF7565CE-D21D-4685-8B55-66A98C10CAEC}"/>
              </pc2:cmMkLst>
            </pc226:cmChg>
          </p:ext>
        </pc:extLst>
      </pc:sldChg>
      <pc:sldChg chg="modSp ord modCm">
        <pc:chgData name="Reamer, Jeff" userId="S::jcr184@pitt.edu::ba901c7a-ce95-4d1f-b889-8de6eea450e7" providerId="AD" clId="Web-{94B96251-2C5B-0688-B12F-C6585BD43216}" dt="2025-11-18T15:24:36.658" v="93"/>
        <pc:sldMkLst>
          <pc:docMk/>
          <pc:sldMk cId="2980372311" sldId="447"/>
        </pc:sldMkLst>
        <pc:spChg chg="mod">
          <ac:chgData name="Reamer, Jeff" userId="S::jcr184@pitt.edu::ba901c7a-ce95-4d1f-b889-8de6eea450e7" providerId="AD" clId="Web-{94B96251-2C5B-0688-B12F-C6585BD43216}" dt="2025-11-18T15:24:29.064" v="92" actId="20577"/>
          <ac:spMkLst>
            <pc:docMk/>
            <pc:sldMk cId="2980372311" sldId="447"/>
            <ac:spMk id="3" creationId="{07C1F150-7588-F785-5CF9-C17AD744489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amer, Jeff" userId="S::jcr184@pitt.edu::ba901c7a-ce95-4d1f-b889-8de6eea450e7" providerId="AD" clId="Web-{94B96251-2C5B-0688-B12F-C6585BD43216}" dt="2025-11-18T15:24:29.064" v="92" actId="20577"/>
              <pc2:cmMkLst xmlns:pc2="http://schemas.microsoft.com/office/powerpoint/2019/9/main/command">
                <pc:docMk/>
                <pc:sldMk cId="2980372311" sldId="447"/>
                <pc2:cmMk id="{3E786C8D-B900-4F42-AD5C-60568C35DA92}"/>
              </pc2:cmMkLst>
            </pc226:cmChg>
          </p:ext>
        </pc:extLst>
      </pc:sldChg>
      <pc:sldChg chg="delSp modSp">
        <pc:chgData name="Reamer, Jeff" userId="S::jcr184@pitt.edu::ba901c7a-ce95-4d1f-b889-8de6eea450e7" providerId="AD" clId="Web-{94B96251-2C5B-0688-B12F-C6585BD43216}" dt="2025-11-18T15:26:12.236" v="111" actId="20577"/>
        <pc:sldMkLst>
          <pc:docMk/>
          <pc:sldMk cId="3668963598" sldId="451"/>
        </pc:sldMkLst>
        <pc:spChg chg="mod">
          <ac:chgData name="Reamer, Jeff" userId="S::jcr184@pitt.edu::ba901c7a-ce95-4d1f-b889-8de6eea450e7" providerId="AD" clId="Web-{94B96251-2C5B-0688-B12F-C6585BD43216}" dt="2025-11-18T15:26:12.236" v="111" actId="20577"/>
          <ac:spMkLst>
            <pc:docMk/>
            <pc:sldMk cId="3668963598" sldId="451"/>
            <ac:spMk id="9" creationId="{CF2F5335-3592-9CD6-2272-0659CC978B6E}"/>
          </ac:spMkLst>
        </pc:spChg>
      </pc:sldChg>
      <pc:sldChg chg="modSp modCm">
        <pc:chgData name="Reamer, Jeff" userId="S::jcr184@pitt.edu::ba901c7a-ce95-4d1f-b889-8de6eea450e7" providerId="AD" clId="Web-{94B96251-2C5B-0688-B12F-C6585BD43216}" dt="2025-11-18T15:13:24.985" v="21" actId="20577"/>
        <pc:sldMkLst>
          <pc:docMk/>
          <pc:sldMk cId="3680279860" sldId="454"/>
        </pc:sldMkLst>
        <pc:spChg chg="mod">
          <ac:chgData name="Reamer, Jeff" userId="S::jcr184@pitt.edu::ba901c7a-ce95-4d1f-b889-8de6eea450e7" providerId="AD" clId="Web-{94B96251-2C5B-0688-B12F-C6585BD43216}" dt="2025-11-18T15:13:24.985" v="21" actId="20577"/>
          <ac:spMkLst>
            <pc:docMk/>
            <pc:sldMk cId="3680279860" sldId="454"/>
            <ac:spMk id="3" creationId="{A8C64772-E830-2863-AB3E-49587F9C28C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amer, Jeff" userId="S::jcr184@pitt.edu::ba901c7a-ce95-4d1f-b889-8de6eea450e7" providerId="AD" clId="Web-{94B96251-2C5B-0688-B12F-C6585BD43216}" dt="2025-11-18T15:13:08.485" v="20" actId="20577"/>
              <pc2:cmMkLst xmlns:pc2="http://schemas.microsoft.com/office/powerpoint/2019/9/main/command">
                <pc:docMk/>
                <pc:sldMk cId="3680279860" sldId="454"/>
                <pc2:cmMk id="{5EBF6CE7-ADD4-4E42-8EBC-5910564BD79E}"/>
              </pc2:cmMkLst>
            </pc226:cmChg>
          </p:ext>
        </pc:extLst>
      </pc:sldChg>
      <pc:sldChg chg="delSp">
        <pc:chgData name="Reamer, Jeff" userId="S::jcr184@pitt.edu::ba901c7a-ce95-4d1f-b889-8de6eea450e7" providerId="AD" clId="Web-{94B96251-2C5B-0688-B12F-C6585BD43216}" dt="2025-11-18T15:25:04.595" v="96"/>
        <pc:sldMkLst>
          <pc:docMk/>
          <pc:sldMk cId="1331511960" sldId="455"/>
        </pc:sldMkLst>
      </pc:sldChg>
      <pc:sldChg chg="delSp modNotes">
        <pc:chgData name="Reamer, Jeff" userId="S::jcr184@pitt.edu::ba901c7a-ce95-4d1f-b889-8de6eea450e7" providerId="AD" clId="Web-{94B96251-2C5B-0688-B12F-C6585BD43216}" dt="2025-11-18T15:35:49.567" v="254"/>
        <pc:sldMkLst>
          <pc:docMk/>
          <pc:sldMk cId="1437993926" sldId="456"/>
        </pc:sldMkLst>
      </pc:sldChg>
      <pc:sldChg chg="delSp modNotes">
        <pc:chgData name="Reamer, Jeff" userId="S::jcr184@pitt.edu::ba901c7a-ce95-4d1f-b889-8de6eea450e7" providerId="AD" clId="Web-{94B96251-2C5B-0688-B12F-C6585BD43216}" dt="2025-11-18T15:35:54.942" v="256"/>
        <pc:sldMkLst>
          <pc:docMk/>
          <pc:sldMk cId="2298680996" sldId="457"/>
        </pc:sldMkLst>
      </pc:sldChg>
      <pc:sldChg chg="delSp modNotes">
        <pc:chgData name="Reamer, Jeff" userId="S::jcr184@pitt.edu::ba901c7a-ce95-4d1f-b889-8de6eea450e7" providerId="AD" clId="Web-{94B96251-2C5B-0688-B12F-C6585BD43216}" dt="2025-11-18T15:36:15.224" v="264"/>
        <pc:sldMkLst>
          <pc:docMk/>
          <pc:sldMk cId="3487480456" sldId="458"/>
        </pc:sldMkLst>
      </pc:sldChg>
      <pc:sldChg chg="delSp modNotes">
        <pc:chgData name="Reamer, Jeff" userId="S::jcr184@pitt.edu::ba901c7a-ce95-4d1f-b889-8de6eea450e7" providerId="AD" clId="Web-{94B96251-2C5B-0688-B12F-C6585BD43216}" dt="2025-11-18T15:36:12.645" v="263"/>
        <pc:sldMkLst>
          <pc:docMk/>
          <pc:sldMk cId="3815804294" sldId="459"/>
        </pc:sldMkLst>
      </pc:sldChg>
      <pc:sldChg chg="delSp">
        <pc:chgData name="Reamer, Jeff" userId="S::jcr184@pitt.edu::ba901c7a-ce95-4d1f-b889-8de6eea450e7" providerId="AD" clId="Web-{94B96251-2C5B-0688-B12F-C6585BD43216}" dt="2025-11-18T15:26:22.752" v="115"/>
        <pc:sldMkLst>
          <pc:docMk/>
          <pc:sldMk cId="826852408" sldId="461"/>
        </pc:sldMkLst>
      </pc:sldChg>
      <pc:sldChg chg="addSp delSp modSp">
        <pc:chgData name="Reamer, Jeff" userId="S::jcr184@pitt.edu::ba901c7a-ce95-4d1f-b889-8de6eea450e7" providerId="AD" clId="Web-{94B96251-2C5B-0688-B12F-C6585BD43216}" dt="2025-11-18T15:27:59.456" v="121" actId="14100"/>
        <pc:sldMkLst>
          <pc:docMk/>
          <pc:sldMk cId="1114409626" sldId="462"/>
        </pc:sldMkLst>
        <pc:picChg chg="add del mod">
          <ac:chgData name="Reamer, Jeff" userId="S::jcr184@pitt.edu::ba901c7a-ce95-4d1f-b889-8de6eea450e7" providerId="AD" clId="Web-{94B96251-2C5B-0688-B12F-C6585BD43216}" dt="2025-11-18T15:27:56.737" v="120" actId="14100"/>
          <ac:picMkLst>
            <pc:docMk/>
            <pc:sldMk cId="1114409626" sldId="462"/>
            <ac:picMk id="2" creationId="{E34A8517-909E-ED8B-4CF0-B9FD80CD7708}"/>
          </ac:picMkLst>
        </pc:picChg>
        <pc:cxnChg chg="add del mod">
          <ac:chgData name="Reamer, Jeff" userId="S::jcr184@pitt.edu::ba901c7a-ce95-4d1f-b889-8de6eea450e7" providerId="AD" clId="Web-{94B96251-2C5B-0688-B12F-C6585BD43216}" dt="2025-11-18T15:27:59.456" v="121" actId="14100"/>
          <ac:cxnSpMkLst>
            <pc:docMk/>
            <pc:sldMk cId="1114409626" sldId="462"/>
            <ac:cxnSpMk id="5" creationId="{74C4B5E2-F844-A137-0C5D-03413725A2AC}"/>
          </ac:cxnSpMkLst>
        </pc:cxnChg>
      </pc:sldChg>
      <pc:sldChg chg="delSp modSp">
        <pc:chgData name="Reamer, Jeff" userId="S::jcr184@pitt.edu::ba901c7a-ce95-4d1f-b889-8de6eea450e7" providerId="AD" clId="Web-{94B96251-2C5B-0688-B12F-C6585BD43216}" dt="2025-11-18T15:28:32.581" v="143"/>
        <pc:sldMkLst>
          <pc:docMk/>
          <pc:sldMk cId="355049098" sldId="463"/>
        </pc:sldMkLst>
        <pc:spChg chg="mod">
          <ac:chgData name="Reamer, Jeff" userId="S::jcr184@pitt.edu::ba901c7a-ce95-4d1f-b889-8de6eea450e7" providerId="AD" clId="Web-{94B96251-2C5B-0688-B12F-C6585BD43216}" dt="2025-11-18T15:28:28.425" v="139" actId="20577"/>
          <ac:spMkLst>
            <pc:docMk/>
            <pc:sldMk cId="355049098" sldId="463"/>
            <ac:spMk id="9" creationId="{E27C273F-2869-F12F-2E79-8835B52E1D83}"/>
          </ac:spMkLst>
        </pc:spChg>
      </pc:sldChg>
      <pc:sldChg chg="delSp modSp modCm">
        <pc:chgData name="Reamer, Jeff" userId="S::jcr184@pitt.edu::ba901c7a-ce95-4d1f-b889-8de6eea450e7" providerId="AD" clId="Web-{94B96251-2C5B-0688-B12F-C6585BD43216}" dt="2025-11-18T15:30:12.097" v="195" actId="20577"/>
        <pc:sldMkLst>
          <pc:docMk/>
          <pc:sldMk cId="436371441" sldId="464"/>
        </pc:sldMkLst>
        <pc:spChg chg="mod">
          <ac:chgData name="Reamer, Jeff" userId="S::jcr184@pitt.edu::ba901c7a-ce95-4d1f-b889-8de6eea450e7" providerId="AD" clId="Web-{94B96251-2C5B-0688-B12F-C6585BD43216}" dt="2025-11-18T15:29:36.815" v="192" actId="20577"/>
          <ac:spMkLst>
            <pc:docMk/>
            <pc:sldMk cId="436371441" sldId="464"/>
            <ac:spMk id="3" creationId="{8A81D918-8CA7-F46F-11D3-619B0029EA7A}"/>
          </ac:spMkLst>
        </pc:spChg>
        <pc:spChg chg="mod">
          <ac:chgData name="Reamer, Jeff" userId="S::jcr184@pitt.edu::ba901c7a-ce95-4d1f-b889-8de6eea450e7" providerId="AD" clId="Web-{94B96251-2C5B-0688-B12F-C6585BD43216}" dt="2025-11-18T15:30:12.097" v="195" actId="20577"/>
          <ac:spMkLst>
            <pc:docMk/>
            <pc:sldMk cId="436371441" sldId="464"/>
            <ac:spMk id="9" creationId="{8F249B70-29AC-DB9F-0AC3-469279362B1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amer, Jeff" userId="S::jcr184@pitt.edu::ba901c7a-ce95-4d1f-b889-8de6eea450e7" providerId="AD" clId="Web-{94B96251-2C5B-0688-B12F-C6585BD43216}" dt="2025-11-18T15:29:34.940" v="191" actId="20577"/>
              <pc2:cmMkLst xmlns:pc2="http://schemas.microsoft.com/office/powerpoint/2019/9/main/command">
                <pc:docMk/>
                <pc:sldMk cId="436371441" sldId="464"/>
                <pc2:cmMk id="{CFAD77F7-EFAF-4EF4-A7D9-32C6B15442BA}"/>
              </pc2:cmMkLst>
            </pc226:cmChg>
          </p:ext>
        </pc:extLst>
      </pc:sldChg>
      <pc:sldChg chg="modSp modCm">
        <pc:chgData name="Reamer, Jeff" userId="S::jcr184@pitt.edu::ba901c7a-ce95-4d1f-b889-8de6eea450e7" providerId="AD" clId="Web-{94B96251-2C5B-0688-B12F-C6585BD43216}" dt="2025-11-18T15:31:38.175" v="198" actId="20577"/>
        <pc:sldMkLst>
          <pc:docMk/>
          <pc:sldMk cId="2021483247" sldId="467"/>
        </pc:sldMkLst>
        <pc:spChg chg="mod">
          <ac:chgData name="Reamer, Jeff" userId="S::jcr184@pitt.edu::ba901c7a-ce95-4d1f-b889-8de6eea450e7" providerId="AD" clId="Web-{94B96251-2C5B-0688-B12F-C6585BD43216}" dt="2025-11-18T15:31:38.175" v="198" actId="20577"/>
          <ac:spMkLst>
            <pc:docMk/>
            <pc:sldMk cId="2021483247" sldId="467"/>
            <ac:spMk id="3" creationId="{7084137E-52AC-EB8B-A58A-84843114CAC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amer, Jeff" userId="S::jcr184@pitt.edu::ba901c7a-ce95-4d1f-b889-8de6eea450e7" providerId="AD" clId="Web-{94B96251-2C5B-0688-B12F-C6585BD43216}" dt="2025-11-18T15:31:36.363" v="196" actId="20577"/>
              <pc2:cmMkLst xmlns:pc2="http://schemas.microsoft.com/office/powerpoint/2019/9/main/command">
                <pc:docMk/>
                <pc:sldMk cId="2021483247" sldId="467"/>
                <pc2:cmMk id="{4122A72A-860A-4CE1-88C7-1934CC32C314}"/>
              </pc2:cmMkLst>
            </pc226:cmChg>
          </p:ext>
        </pc:extLst>
      </pc:sldChg>
    </pc:docChg>
  </pc:docChgLst>
  <pc:docChgLst>
    <pc:chgData name="Reamer, Jeff" userId="ba901c7a-ce95-4d1f-b889-8de6eea450e7" providerId="ADAL" clId="{77263344-4B70-45FB-A181-538F5D6AA276}"/>
    <pc:docChg chg="undo custSel addSld delSld modSld sldOrd modSection">
      <pc:chgData name="Reamer, Jeff" userId="ba901c7a-ce95-4d1f-b889-8de6eea450e7" providerId="ADAL" clId="{77263344-4B70-45FB-A181-538F5D6AA276}" dt="2026-03-05T17:54:49.833" v="4992" actId="729"/>
      <pc:docMkLst>
        <pc:docMk/>
      </pc:docMkLst>
      <pc:sldChg chg="addSp delSp modSp mod ord">
        <pc:chgData name="Reamer, Jeff" userId="ba901c7a-ce95-4d1f-b889-8de6eea450e7" providerId="ADAL" clId="{77263344-4B70-45FB-A181-538F5D6AA276}" dt="2026-02-26T16:08:31.856" v="4846" actId="20578"/>
        <pc:sldMkLst>
          <pc:docMk/>
          <pc:sldMk cId="2422673736" sldId="349"/>
        </pc:sldMkLst>
      </pc:sldChg>
      <pc:sldChg chg="mod modShow">
        <pc:chgData name="Reamer, Jeff" userId="ba901c7a-ce95-4d1f-b889-8de6eea450e7" providerId="ADAL" clId="{77263344-4B70-45FB-A181-538F5D6AA276}" dt="2026-03-05T17:54:21.643" v="4982" actId="729"/>
        <pc:sldMkLst>
          <pc:docMk/>
          <pc:sldMk cId="2702171666" sldId="421"/>
        </pc:sldMkLst>
      </pc:sldChg>
      <pc:sldChg chg="mod modShow">
        <pc:chgData name="Reamer, Jeff" userId="ba901c7a-ce95-4d1f-b889-8de6eea450e7" providerId="ADAL" clId="{77263344-4B70-45FB-A181-538F5D6AA276}" dt="2026-03-05T17:54:23.902" v="4983" actId="729"/>
        <pc:sldMkLst>
          <pc:docMk/>
          <pc:sldMk cId="567601604" sldId="435"/>
        </pc:sldMkLst>
      </pc:sldChg>
      <pc:sldChg chg="mod modShow">
        <pc:chgData name="Reamer, Jeff" userId="ba901c7a-ce95-4d1f-b889-8de6eea450e7" providerId="ADAL" clId="{77263344-4B70-45FB-A181-538F5D6AA276}" dt="2026-03-05T17:54:19.264" v="4981" actId="729"/>
        <pc:sldMkLst>
          <pc:docMk/>
          <pc:sldMk cId="1642358941" sldId="439"/>
        </pc:sldMkLst>
      </pc:sldChg>
      <pc:sldChg chg="modSp mod">
        <pc:chgData name="Reamer, Jeff" userId="ba901c7a-ce95-4d1f-b889-8de6eea450e7" providerId="ADAL" clId="{77263344-4B70-45FB-A181-538F5D6AA276}" dt="2026-02-26T16:16:35.907" v="4917" actId="27636"/>
        <pc:sldMkLst>
          <pc:docMk/>
          <pc:sldMk cId="682296266" sldId="445"/>
        </pc:sldMkLst>
        <pc:spChg chg="mod">
          <ac:chgData name="Reamer, Jeff" userId="ba901c7a-ce95-4d1f-b889-8de6eea450e7" providerId="ADAL" clId="{77263344-4B70-45FB-A181-538F5D6AA276}" dt="2026-02-26T16:16:35.907" v="4917" actId="27636"/>
          <ac:spMkLst>
            <pc:docMk/>
            <pc:sldMk cId="682296266" sldId="445"/>
            <ac:spMk id="3" creationId="{7FFBA5EB-D36D-542E-227F-29C1E17023A1}"/>
          </ac:spMkLst>
        </pc:spChg>
      </pc:sldChg>
      <pc:sldChg chg="modSp mod">
        <pc:chgData name="Reamer, Jeff" userId="ba901c7a-ce95-4d1f-b889-8de6eea450e7" providerId="ADAL" clId="{77263344-4B70-45FB-A181-538F5D6AA276}" dt="2026-02-26T16:17:11.065" v="4920" actId="27636"/>
        <pc:sldMkLst>
          <pc:docMk/>
          <pc:sldMk cId="2980372311" sldId="447"/>
        </pc:sldMkLst>
        <pc:spChg chg="mod">
          <ac:chgData name="Reamer, Jeff" userId="ba901c7a-ce95-4d1f-b889-8de6eea450e7" providerId="ADAL" clId="{77263344-4B70-45FB-A181-538F5D6AA276}" dt="2026-02-26T16:17:11.065" v="4920" actId="27636"/>
          <ac:spMkLst>
            <pc:docMk/>
            <pc:sldMk cId="2980372311" sldId="447"/>
            <ac:spMk id="3" creationId="{07C1F150-7588-F785-5CF9-C17AD744489E}"/>
          </ac:spMkLst>
        </pc:spChg>
      </pc:sldChg>
      <pc:sldChg chg="modSp mod">
        <pc:chgData name="Reamer, Jeff" userId="ba901c7a-ce95-4d1f-b889-8de6eea450e7" providerId="ADAL" clId="{77263344-4B70-45FB-A181-538F5D6AA276}" dt="2026-02-26T16:19:05.683" v="4925" actId="20577"/>
        <pc:sldMkLst>
          <pc:docMk/>
          <pc:sldMk cId="3668963598" sldId="451"/>
        </pc:sldMkLst>
        <pc:spChg chg="mod">
          <ac:chgData name="Reamer, Jeff" userId="ba901c7a-ce95-4d1f-b889-8de6eea450e7" providerId="ADAL" clId="{77263344-4B70-45FB-A181-538F5D6AA276}" dt="2026-02-26T16:19:05.683" v="4925" actId="20577"/>
          <ac:spMkLst>
            <pc:docMk/>
            <pc:sldMk cId="3668963598" sldId="451"/>
            <ac:spMk id="9" creationId="{CF2F5335-3592-9CD6-2272-0659CC978B6E}"/>
          </ac:spMkLst>
        </pc:spChg>
      </pc:sldChg>
      <pc:sldChg chg="modSp mod">
        <pc:chgData name="Reamer, Jeff" userId="ba901c7a-ce95-4d1f-b889-8de6eea450e7" providerId="ADAL" clId="{77263344-4B70-45FB-A181-538F5D6AA276}" dt="2026-02-26T16:19:53.721" v="4966" actId="20577"/>
        <pc:sldMkLst>
          <pc:docMk/>
          <pc:sldMk cId="2813890546" sldId="460"/>
        </pc:sldMkLst>
        <pc:spChg chg="mod">
          <ac:chgData name="Reamer, Jeff" userId="ba901c7a-ce95-4d1f-b889-8de6eea450e7" providerId="ADAL" clId="{77263344-4B70-45FB-A181-538F5D6AA276}" dt="2026-02-26T16:19:53.721" v="4966" actId="20577"/>
          <ac:spMkLst>
            <pc:docMk/>
            <pc:sldMk cId="2813890546" sldId="460"/>
            <ac:spMk id="3" creationId="{88ED25C3-033A-1762-7E4B-C7CFE30F40AB}"/>
          </ac:spMkLst>
        </pc:spChg>
      </pc:sldChg>
      <pc:sldChg chg="modSp mod">
        <pc:chgData name="Reamer, Jeff" userId="ba901c7a-ce95-4d1f-b889-8de6eea450e7" providerId="ADAL" clId="{77263344-4B70-45FB-A181-538F5D6AA276}" dt="2026-02-26T16:20:50.588" v="4971" actId="27636"/>
        <pc:sldMkLst>
          <pc:docMk/>
          <pc:sldMk cId="826852408" sldId="461"/>
        </pc:sldMkLst>
        <pc:spChg chg="mod">
          <ac:chgData name="Reamer, Jeff" userId="ba901c7a-ce95-4d1f-b889-8de6eea450e7" providerId="ADAL" clId="{77263344-4B70-45FB-A181-538F5D6AA276}" dt="2026-02-26T16:20:50.588" v="4971" actId="27636"/>
          <ac:spMkLst>
            <pc:docMk/>
            <pc:sldMk cId="826852408" sldId="461"/>
            <ac:spMk id="9" creationId="{55ECE53F-B363-F76C-F87F-082D220D9ECE}"/>
          </ac:spMkLst>
        </pc:spChg>
      </pc:sldChg>
      <pc:sldChg chg="modSp mod">
        <pc:chgData name="Reamer, Jeff" userId="ba901c7a-ce95-4d1f-b889-8de6eea450e7" providerId="ADAL" clId="{77263344-4B70-45FB-A181-538F5D6AA276}" dt="2026-02-26T16:21:44.644" v="4977" actId="20577"/>
        <pc:sldMkLst>
          <pc:docMk/>
          <pc:sldMk cId="1114409626" sldId="462"/>
        </pc:sldMkLst>
        <pc:spChg chg="mod">
          <ac:chgData name="Reamer, Jeff" userId="ba901c7a-ce95-4d1f-b889-8de6eea450e7" providerId="ADAL" clId="{77263344-4B70-45FB-A181-538F5D6AA276}" dt="2026-02-26T16:21:44.644" v="4977" actId="20577"/>
          <ac:spMkLst>
            <pc:docMk/>
            <pc:sldMk cId="1114409626" sldId="462"/>
            <ac:spMk id="9" creationId="{F52AAA0E-ACC7-0084-E6F2-B322C7356380}"/>
          </ac:spMkLst>
        </pc:spChg>
      </pc:sldChg>
      <pc:sldChg chg="mod modShow">
        <pc:chgData name="Reamer, Jeff" userId="ba901c7a-ce95-4d1f-b889-8de6eea450e7" providerId="ADAL" clId="{77263344-4B70-45FB-A181-538F5D6AA276}" dt="2026-03-05T17:54:46.740" v="4991" actId="729"/>
        <pc:sldMkLst>
          <pc:docMk/>
          <pc:sldMk cId="4245633968" sldId="466"/>
        </pc:sldMkLst>
      </pc:sldChg>
      <pc:sldChg chg="mod modShow">
        <pc:chgData name="Reamer, Jeff" userId="ba901c7a-ce95-4d1f-b889-8de6eea450e7" providerId="ADAL" clId="{77263344-4B70-45FB-A181-538F5D6AA276}" dt="2026-03-05T17:54:26.383" v="4984" actId="729"/>
        <pc:sldMkLst>
          <pc:docMk/>
          <pc:sldMk cId="3800451830" sldId="468"/>
        </pc:sldMkLst>
      </pc:sldChg>
      <pc:sldChg chg="mod modShow">
        <pc:chgData name="Reamer, Jeff" userId="ba901c7a-ce95-4d1f-b889-8de6eea450e7" providerId="ADAL" clId="{77263344-4B70-45FB-A181-538F5D6AA276}" dt="2026-03-05T17:54:29.998" v="4985" actId="729"/>
        <pc:sldMkLst>
          <pc:docMk/>
          <pc:sldMk cId="4000118613" sldId="469"/>
        </pc:sldMkLst>
      </pc:sldChg>
      <pc:sldChg chg="mod modShow">
        <pc:chgData name="Reamer, Jeff" userId="ba901c7a-ce95-4d1f-b889-8de6eea450e7" providerId="ADAL" clId="{77263344-4B70-45FB-A181-538F5D6AA276}" dt="2026-03-05T17:54:35.289" v="4987" actId="729"/>
        <pc:sldMkLst>
          <pc:docMk/>
          <pc:sldMk cId="1043665217" sldId="470"/>
        </pc:sldMkLst>
      </pc:sldChg>
      <pc:sldChg chg="mod modShow">
        <pc:chgData name="Reamer, Jeff" userId="ba901c7a-ce95-4d1f-b889-8de6eea450e7" providerId="ADAL" clId="{77263344-4B70-45FB-A181-538F5D6AA276}" dt="2026-03-05T17:54:40.751" v="4989" actId="729"/>
        <pc:sldMkLst>
          <pc:docMk/>
          <pc:sldMk cId="1359626792" sldId="471"/>
        </pc:sldMkLst>
      </pc:sldChg>
      <pc:sldChg chg="mod modShow">
        <pc:chgData name="Reamer, Jeff" userId="ba901c7a-ce95-4d1f-b889-8de6eea450e7" providerId="ADAL" clId="{77263344-4B70-45FB-A181-538F5D6AA276}" dt="2026-03-05T17:54:44.231" v="4990" actId="729"/>
        <pc:sldMkLst>
          <pc:docMk/>
          <pc:sldMk cId="1592249786" sldId="472"/>
        </pc:sldMkLst>
      </pc:sldChg>
      <pc:sldChg chg="mod modShow">
        <pc:chgData name="Reamer, Jeff" userId="ba901c7a-ce95-4d1f-b889-8de6eea450e7" providerId="ADAL" clId="{77263344-4B70-45FB-A181-538F5D6AA276}" dt="2026-03-05T17:54:49.833" v="4992" actId="729"/>
        <pc:sldMkLst>
          <pc:docMk/>
          <pc:sldMk cId="2865387266" sldId="473"/>
        </pc:sldMkLst>
      </pc:sldChg>
      <pc:sldChg chg="mod modShow">
        <pc:chgData name="Reamer, Jeff" userId="ba901c7a-ce95-4d1f-b889-8de6eea450e7" providerId="ADAL" clId="{77263344-4B70-45FB-A181-538F5D6AA276}" dt="2026-03-05T17:54:32.734" v="4986" actId="729"/>
        <pc:sldMkLst>
          <pc:docMk/>
          <pc:sldMk cId="106352326" sldId="474"/>
        </pc:sldMkLst>
      </pc:sldChg>
      <pc:sldChg chg="mod modShow">
        <pc:chgData name="Reamer, Jeff" userId="ba901c7a-ce95-4d1f-b889-8de6eea450e7" providerId="ADAL" clId="{77263344-4B70-45FB-A181-538F5D6AA276}" dt="2026-03-05T17:54:38.532" v="4988" actId="729"/>
        <pc:sldMkLst>
          <pc:docMk/>
          <pc:sldMk cId="3842697141" sldId="475"/>
        </pc:sldMkLst>
      </pc:sldChg>
    </pc:docChg>
  </pc:docChgLst>
  <pc:docChgLst>
    <pc:chgData name="Reed, James A" userId="f6beedab-54bc-4644-bbad-242ec032afd0" providerId="ADAL" clId="{2D740789-FB2A-4F11-AE16-5A4170873CE4}"/>
    <pc:docChg chg="custSel addSld modSld sldOrd modSection">
      <pc:chgData name="Reed, James A" userId="f6beedab-54bc-4644-bbad-242ec032afd0" providerId="ADAL" clId="{2D740789-FB2A-4F11-AE16-5A4170873CE4}" dt="2026-03-05T17:24:06.092" v="477" actId="20577"/>
      <pc:docMkLst>
        <pc:docMk/>
      </pc:docMkLst>
      <pc:sldChg chg="modNotesTx">
        <pc:chgData name="Reed, James A" userId="f6beedab-54bc-4644-bbad-242ec032afd0" providerId="ADAL" clId="{2D740789-FB2A-4F11-AE16-5A4170873CE4}" dt="2025-11-20T15:27:16.595" v="476" actId="20577"/>
        <pc:sldMkLst>
          <pc:docMk/>
          <pc:sldMk cId="3685321460" sldId="292"/>
        </pc:sldMkLst>
      </pc:sldChg>
      <pc:sldChg chg="modSp mod modNotesTx">
        <pc:chgData name="Reed, James A" userId="f6beedab-54bc-4644-bbad-242ec032afd0" providerId="ADAL" clId="{2D740789-FB2A-4F11-AE16-5A4170873CE4}" dt="2025-11-20T15:27:27.999" v="477" actId="20577"/>
        <pc:sldMkLst>
          <pc:docMk/>
          <pc:sldMk cId="4130934015" sldId="394"/>
        </pc:sldMkLst>
        <pc:spChg chg="mod">
          <ac:chgData name="Reed, James A" userId="f6beedab-54bc-4644-bbad-242ec032afd0" providerId="ADAL" clId="{2D740789-FB2A-4F11-AE16-5A4170873CE4}" dt="2025-11-18T20:41:46.065" v="4" actId="20577"/>
          <ac:spMkLst>
            <pc:docMk/>
            <pc:sldMk cId="4130934015" sldId="394"/>
            <ac:spMk id="4" creationId="{73F42D36-CC1E-CD60-B4F9-F62F8A0D5901}"/>
          </ac:spMkLst>
        </pc:spChg>
      </pc:sldChg>
      <pc:sldChg chg="modNotesTx">
        <pc:chgData name="Reed, James A" userId="f6beedab-54bc-4644-bbad-242ec032afd0" providerId="ADAL" clId="{2D740789-FB2A-4F11-AE16-5A4170873CE4}" dt="2025-11-20T15:27:09.985" v="475" actId="20577"/>
        <pc:sldMkLst>
          <pc:docMk/>
          <pc:sldMk cId="2702171666" sldId="421"/>
        </pc:sldMkLst>
      </pc:sldChg>
      <pc:sldChg chg="modNotesTx">
        <pc:chgData name="Reed, James A" userId="f6beedab-54bc-4644-bbad-242ec032afd0" providerId="ADAL" clId="{2D740789-FB2A-4F11-AE16-5A4170873CE4}" dt="2025-11-20T15:26:45.154" v="472" actId="20577"/>
        <pc:sldMkLst>
          <pc:docMk/>
          <pc:sldMk cId="2165566442" sldId="444"/>
        </pc:sldMkLst>
      </pc:sldChg>
      <pc:sldChg chg="modNotesTx">
        <pc:chgData name="Reed, James A" userId="f6beedab-54bc-4644-bbad-242ec032afd0" providerId="ADAL" clId="{2D740789-FB2A-4F11-AE16-5A4170873CE4}" dt="2025-11-20T15:26:32.898" v="470" actId="20577"/>
        <pc:sldMkLst>
          <pc:docMk/>
          <pc:sldMk cId="682296266" sldId="445"/>
        </pc:sldMkLst>
      </pc:sldChg>
      <pc:sldChg chg="modNotesTx">
        <pc:chgData name="Reed, James A" userId="f6beedab-54bc-4644-bbad-242ec032afd0" providerId="ADAL" clId="{2D740789-FB2A-4F11-AE16-5A4170873CE4}" dt="2025-11-20T15:26:22.100" v="468" actId="20577"/>
        <pc:sldMkLst>
          <pc:docMk/>
          <pc:sldMk cId="595337977" sldId="446"/>
        </pc:sldMkLst>
      </pc:sldChg>
      <pc:sldChg chg="modNotesTx">
        <pc:chgData name="Reed, James A" userId="f6beedab-54bc-4644-bbad-242ec032afd0" providerId="ADAL" clId="{2D740789-FB2A-4F11-AE16-5A4170873CE4}" dt="2025-11-20T15:26:03.860" v="466" actId="20577"/>
        <pc:sldMkLst>
          <pc:docMk/>
          <pc:sldMk cId="2980372311" sldId="447"/>
        </pc:sldMkLst>
      </pc:sldChg>
      <pc:sldChg chg="modNotesTx">
        <pc:chgData name="Reed, James A" userId="f6beedab-54bc-4644-bbad-242ec032afd0" providerId="ADAL" clId="{2D740789-FB2A-4F11-AE16-5A4170873CE4}" dt="2025-11-20T15:27:03.755" v="474" actId="20577"/>
        <pc:sldMkLst>
          <pc:docMk/>
          <pc:sldMk cId="3680279860" sldId="454"/>
        </pc:sldMkLst>
      </pc:sldChg>
      <pc:sldChg chg="modNotesTx">
        <pc:chgData name="Reed, James A" userId="f6beedab-54bc-4644-bbad-242ec032afd0" providerId="ADAL" clId="{2D740789-FB2A-4F11-AE16-5A4170873CE4}" dt="2025-11-20T15:26:52.392" v="473" actId="20577"/>
        <pc:sldMkLst>
          <pc:docMk/>
          <pc:sldMk cId="1331511960" sldId="455"/>
        </pc:sldMkLst>
      </pc:sldChg>
      <pc:sldChg chg="modNotesTx">
        <pc:chgData name="Reed, James A" userId="f6beedab-54bc-4644-bbad-242ec032afd0" providerId="ADAL" clId="{2D740789-FB2A-4F11-AE16-5A4170873CE4}" dt="2025-11-20T15:26:27.973" v="469" actId="20577"/>
        <pc:sldMkLst>
          <pc:docMk/>
          <pc:sldMk cId="1437993926" sldId="456"/>
        </pc:sldMkLst>
      </pc:sldChg>
      <pc:sldChg chg="modNotesTx">
        <pc:chgData name="Reed, James A" userId="f6beedab-54bc-4644-bbad-242ec032afd0" providerId="ADAL" clId="{2D740789-FB2A-4F11-AE16-5A4170873CE4}" dt="2025-11-20T15:25:51.904" v="464" actId="20577"/>
        <pc:sldMkLst>
          <pc:docMk/>
          <pc:sldMk cId="2298680996" sldId="457"/>
        </pc:sldMkLst>
      </pc:sldChg>
      <pc:sldChg chg="modNotesTx">
        <pc:chgData name="Reed, James A" userId="f6beedab-54bc-4644-bbad-242ec032afd0" providerId="ADAL" clId="{2D740789-FB2A-4F11-AE16-5A4170873CE4}" dt="2025-11-20T15:25:25.166" v="461" actId="20577"/>
        <pc:sldMkLst>
          <pc:docMk/>
          <pc:sldMk cId="3487480456" sldId="458"/>
        </pc:sldMkLst>
      </pc:sldChg>
      <pc:sldChg chg="modNotesTx">
        <pc:chgData name="Reed, James A" userId="f6beedab-54bc-4644-bbad-242ec032afd0" providerId="ADAL" clId="{2D740789-FB2A-4F11-AE16-5A4170873CE4}" dt="2025-11-20T15:25:05.457" v="459" actId="20577"/>
        <pc:sldMkLst>
          <pc:docMk/>
          <pc:sldMk cId="3815804294" sldId="459"/>
        </pc:sldMkLst>
      </pc:sldChg>
      <pc:sldChg chg="modNotesTx">
        <pc:chgData name="Reed, James A" userId="f6beedab-54bc-4644-bbad-242ec032afd0" providerId="ADAL" clId="{2D740789-FB2A-4F11-AE16-5A4170873CE4}" dt="2025-11-20T15:25:42.870" v="463" actId="20577"/>
        <pc:sldMkLst>
          <pc:docMk/>
          <pc:sldMk cId="2813890546" sldId="460"/>
        </pc:sldMkLst>
      </pc:sldChg>
      <pc:sldChg chg="modNotesTx">
        <pc:chgData name="Reed, James A" userId="f6beedab-54bc-4644-bbad-242ec032afd0" providerId="ADAL" clId="{2D740789-FB2A-4F11-AE16-5A4170873CE4}" dt="2025-11-20T15:25:15.042" v="460" actId="20577"/>
        <pc:sldMkLst>
          <pc:docMk/>
          <pc:sldMk cId="1114409626" sldId="462"/>
        </pc:sldMkLst>
      </pc:sldChg>
      <pc:sldChg chg="modNotesTx">
        <pc:chgData name="Reed, James A" userId="f6beedab-54bc-4644-bbad-242ec032afd0" providerId="ADAL" clId="{2D740789-FB2A-4F11-AE16-5A4170873CE4}" dt="2025-11-20T15:24:53.712" v="458" actId="20577"/>
        <pc:sldMkLst>
          <pc:docMk/>
          <pc:sldMk cId="436371441" sldId="464"/>
        </pc:sldMkLst>
      </pc:sldChg>
      <pc:sldChg chg="modNotesTx">
        <pc:chgData name="Reed, James A" userId="f6beedab-54bc-4644-bbad-242ec032afd0" providerId="ADAL" clId="{2D740789-FB2A-4F11-AE16-5A4170873CE4}" dt="2025-11-20T15:24:47.558" v="457" actId="20577"/>
        <pc:sldMkLst>
          <pc:docMk/>
          <pc:sldMk cId="3831775555" sldId="465"/>
        </pc:sldMkLst>
      </pc:sldChg>
      <pc:sldChg chg="modNotesTx">
        <pc:chgData name="Reed, James A" userId="f6beedab-54bc-4644-bbad-242ec032afd0" providerId="ADAL" clId="{2D740789-FB2A-4F11-AE16-5A4170873CE4}" dt="2025-11-20T15:24:39.522" v="456" actId="20577"/>
        <pc:sldMkLst>
          <pc:docMk/>
          <pc:sldMk cId="4245633968" sldId="466"/>
        </pc:sldMkLst>
      </pc:sldChg>
      <pc:sldChg chg="modNotesTx">
        <pc:chgData name="Reed, James A" userId="f6beedab-54bc-4644-bbad-242ec032afd0" providerId="ADAL" clId="{2D740789-FB2A-4F11-AE16-5A4170873CE4}" dt="2025-11-20T15:24:32.905" v="455" actId="20577"/>
        <pc:sldMkLst>
          <pc:docMk/>
          <pc:sldMk cId="2021483247" sldId="467"/>
        </pc:sldMkLst>
      </pc:sldChg>
      <pc:sldChg chg="modNotesTx">
        <pc:chgData name="Reed, James A" userId="f6beedab-54bc-4644-bbad-242ec032afd0" providerId="ADAL" clId="{2D740789-FB2A-4F11-AE16-5A4170873CE4}" dt="2025-11-20T15:26:38.980" v="471" actId="20577"/>
        <pc:sldMkLst>
          <pc:docMk/>
          <pc:sldMk cId="3800451830" sldId="468"/>
        </pc:sldMkLst>
      </pc:sldChg>
      <pc:sldChg chg="modNotesTx">
        <pc:chgData name="Reed, James A" userId="f6beedab-54bc-4644-bbad-242ec032afd0" providerId="ADAL" clId="{2D740789-FB2A-4F11-AE16-5A4170873CE4}" dt="2025-11-20T15:26:15.563" v="467" actId="20577"/>
        <pc:sldMkLst>
          <pc:docMk/>
          <pc:sldMk cId="4000118613" sldId="469"/>
        </pc:sldMkLst>
      </pc:sldChg>
      <pc:sldChg chg="modSp mod">
        <pc:chgData name="Reed, James A" userId="f6beedab-54bc-4644-bbad-242ec032afd0" providerId="ADAL" clId="{2D740789-FB2A-4F11-AE16-5A4170873CE4}" dt="2025-11-18T21:11:15.622" v="29" actId="20577"/>
        <pc:sldMkLst>
          <pc:docMk/>
          <pc:sldMk cId="1592249786" sldId="472"/>
        </pc:sldMkLst>
        <pc:spChg chg="mod">
          <ac:chgData name="Reed, James A" userId="f6beedab-54bc-4644-bbad-242ec032afd0" providerId="ADAL" clId="{2D740789-FB2A-4F11-AE16-5A4170873CE4}" dt="2025-11-18T21:11:15.622" v="29" actId="20577"/>
          <ac:spMkLst>
            <pc:docMk/>
            <pc:sldMk cId="1592249786" sldId="472"/>
            <ac:spMk id="3" creationId="{2925760A-AE68-E360-AE31-273001EB1496}"/>
          </ac:spMkLst>
        </pc:spChg>
      </pc:sldChg>
      <pc:sldChg chg="modNotesTx">
        <pc:chgData name="Reed, James A" userId="f6beedab-54bc-4644-bbad-242ec032afd0" providerId="ADAL" clId="{2D740789-FB2A-4F11-AE16-5A4170873CE4}" dt="2025-11-20T15:24:24.413" v="454" actId="20577"/>
        <pc:sldMkLst>
          <pc:docMk/>
          <pc:sldMk cId="2865387266" sldId="473"/>
        </pc:sldMkLst>
      </pc:sldChg>
      <pc:sldChg chg="addSp delSp modSp add mod ord delAnim modAnim modNotesTx">
        <pc:chgData name="Reed, James A" userId="f6beedab-54bc-4644-bbad-242ec032afd0" providerId="ADAL" clId="{2D740789-FB2A-4F11-AE16-5A4170873CE4}" dt="2025-11-20T15:25:58.461" v="465" actId="20577"/>
        <pc:sldMkLst>
          <pc:docMk/>
          <pc:sldMk cId="106352326" sldId="474"/>
        </pc:sldMkLst>
        <pc:spChg chg="mod">
          <ac:chgData name="Reed, James A" userId="f6beedab-54bc-4644-bbad-242ec032afd0" providerId="ADAL" clId="{2D740789-FB2A-4F11-AE16-5A4170873CE4}" dt="2025-11-20T15:15:08.001" v="45" actId="20577"/>
          <ac:spMkLst>
            <pc:docMk/>
            <pc:sldMk cId="106352326" sldId="474"/>
            <ac:spMk id="9" creationId="{5483697F-F9E8-58BF-9ABC-A89E75BCACEF}"/>
          </ac:spMkLst>
        </pc:spChg>
        <pc:picChg chg="del">
          <ac:chgData name="Reed, James A" userId="f6beedab-54bc-4644-bbad-242ec032afd0" providerId="ADAL" clId="{2D740789-FB2A-4F11-AE16-5A4170873CE4}" dt="2025-11-20T15:15:11.581" v="46" actId="478"/>
          <ac:picMkLst>
            <pc:docMk/>
            <pc:sldMk cId="106352326" sldId="474"/>
            <ac:picMk id="2" creationId="{C62E20BB-CF5E-046D-B9AA-BEF74BE2B23B}"/>
          </ac:picMkLst>
        </pc:picChg>
        <pc:picChg chg="add mod">
          <ac:chgData name="Reed, James A" userId="f6beedab-54bc-4644-bbad-242ec032afd0" providerId="ADAL" clId="{2D740789-FB2A-4F11-AE16-5A4170873CE4}" dt="2025-11-20T15:15:48.072" v="51" actId="1076"/>
          <ac:picMkLst>
            <pc:docMk/>
            <pc:sldMk cId="106352326" sldId="474"/>
            <ac:picMk id="3" creationId="{E2A84ACB-2C2A-1D8C-3D56-2C55711F499E}"/>
          </ac:picMkLst>
        </pc:picChg>
      </pc:sldChg>
      <pc:sldChg chg="addSp delSp modSp add mod modNotesTx">
        <pc:chgData name="Reed, James A" userId="f6beedab-54bc-4644-bbad-242ec032afd0" providerId="ADAL" clId="{2D740789-FB2A-4F11-AE16-5A4170873CE4}" dt="2025-11-20T15:25:37.957" v="462" actId="20577"/>
        <pc:sldMkLst>
          <pc:docMk/>
          <pc:sldMk cId="3842697141" sldId="475"/>
        </pc:sldMkLst>
        <pc:spChg chg="mod">
          <ac:chgData name="Reed, James A" userId="f6beedab-54bc-4644-bbad-242ec032afd0" providerId="ADAL" clId="{2D740789-FB2A-4F11-AE16-5A4170873CE4}" dt="2025-11-20T15:20:48.960" v="448" actId="255"/>
          <ac:spMkLst>
            <pc:docMk/>
            <pc:sldMk cId="3842697141" sldId="475"/>
            <ac:spMk id="3" creationId="{949B3F4F-2FAC-A9E0-9C32-F1D37F16F086}"/>
          </ac:spMkLst>
        </pc:spChg>
        <pc:spChg chg="mod">
          <ac:chgData name="Reed, James A" userId="f6beedab-54bc-4644-bbad-242ec032afd0" providerId="ADAL" clId="{2D740789-FB2A-4F11-AE16-5A4170873CE4}" dt="2025-11-20T15:17:41.262" v="91" actId="20577"/>
          <ac:spMkLst>
            <pc:docMk/>
            <pc:sldMk cId="3842697141" sldId="475"/>
            <ac:spMk id="9" creationId="{68D7DCB8-234C-C478-EB47-216B3E794902}"/>
          </ac:spMkLst>
        </pc:spChg>
        <pc:picChg chg="add mod">
          <ac:chgData name="Reed, James A" userId="f6beedab-54bc-4644-bbad-242ec032afd0" providerId="ADAL" clId="{2D740789-FB2A-4F11-AE16-5A4170873CE4}" dt="2025-11-20T15:23:52.560" v="453" actId="1076"/>
          <ac:picMkLst>
            <pc:docMk/>
            <pc:sldMk cId="3842697141" sldId="475"/>
            <ac:picMk id="4" creationId="{0DDEF1CE-7A5D-DE43-61BC-C81678205172}"/>
          </ac:picMkLst>
        </pc:picChg>
        <pc:picChg chg="del">
          <ac:chgData name="Reed, James A" userId="f6beedab-54bc-4644-bbad-242ec032afd0" providerId="ADAL" clId="{2D740789-FB2A-4F11-AE16-5A4170873CE4}" dt="2025-11-20T15:17:44.450" v="92" actId="478"/>
          <ac:picMkLst>
            <pc:docMk/>
            <pc:sldMk cId="3842697141" sldId="475"/>
            <ac:picMk id="1026" creationId="{57F05987-34C7-8B28-884E-B2FA4B577F0B}"/>
          </ac:picMkLst>
        </pc:picChg>
      </pc:sldChg>
    </pc:docChg>
  </pc:docChgLst>
</pc:chgInfo>
</file>

<file path=ppt/comments/modernComment_1CE_426C8A9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9ED57CA-C689-4839-BE36-AC1C0A391A39}" authorId="{B4D84FCF-E0A0-F49A-9CFC-A9C46B3AD5F7}" created="2026-02-26T16:22:43.25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114409626" sldId="462"/>
      <ac:spMk id="9" creationId="{F52AAA0E-ACC7-0084-E6F2-B322C7356380}"/>
      <ac:txMk cp="33" len="5">
        <ac:context len="39" hash="533070409"/>
      </ac:txMk>
    </ac:txMkLst>
    <p188:pos x="9460832" y="330328"/>
    <p188:txBody>
      <a:bodyPr/>
      <a:lstStyle/>
      <a:p>
        <a:r>
          <a:rPr lang="en-US"/>
          <a:t>Jim: Edit this slide for voice-over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6BBAF-EE9F-4D48-B3DA-748E4DBD4CF8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88FCF-0715-2948-AC3D-C3A199CA1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702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22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EF766-54A4-C008-1FBD-1F85C0525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FC9277-63E3-2546-0842-FA36CD24AA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5DB77E-B48E-D502-F7BD-BB7DDDA5B4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D976F-DBCC-B268-31D5-F3672D2ED3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6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C982C-3AD9-1977-20BE-79E5A8F42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208583-9C66-7820-5913-136BBCC032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B30268-1DE1-0F9F-38FF-2D3830AACB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BC711-CE6F-6DFC-5D22-3DED613E24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25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A2523-F206-C2EB-D5E0-4F1E6663F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C5E556-0D98-FBA2-B9D0-2283932032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670B82-5CCD-550E-3750-3AF1B281A4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79C3E-CBBF-FA1A-D648-5AA2354B1C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03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D7ABA-3ACF-B685-1C05-62D84A645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B9BA7F-0020-4AB6-15D7-80A3C886BD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822D36-1D0C-9851-FCBC-26B8DABED4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9CCFC-9AFA-C631-E40F-463137BC9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28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F971F-3A2E-AC27-6333-BAD25D08C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1024F6-8BE7-168F-6027-84DC289A02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87E8D0-5360-1E9F-A10C-2884686933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EF6C0-57FB-06A6-AF65-6441FF8857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61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D2C34-F661-D854-618D-7755DDFE2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2F0364-6AEA-E4B5-7F01-626834DC78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CA24B5-C899-7928-6A96-7CFB2B7D9F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C8D9C-3C2B-FE19-47E5-8D53C11E98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35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BC784-CB39-81E5-ABFB-400F8A3DF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2D2C71-D6C9-FC0C-A689-51FDEE8F95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CDDD81-7200-A82B-65B3-29F2C499F0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F406F-9499-B0AC-E955-81F13C6C3D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67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D2C34-F661-D854-618D-7755DDFE2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2F0364-6AEA-E4B5-7F01-626834DC78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CA24B5-C899-7928-6A96-7CFB2B7D9F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C8D9C-3C2B-FE19-47E5-8D53C11E98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47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A3577-134E-953B-2B4B-8AD52328C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324D0F-C8AA-6733-38F9-12006E67E0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5ECF7E-4F27-1F45-2CFE-F1F29155AE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18145-0C1F-776A-9E32-D49415D3DD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621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CD563-6847-CF76-2BF5-C61E08EBA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DE3FF0-9A9A-851C-8820-378D224FF2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B80D7-F553-A11D-DDC7-04BCA89BD7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800A4-7139-A275-9CA3-5FE26381C5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79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611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501FD-24C8-02B6-5563-0DBC83011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BD4D6E-8EBA-DFB2-C7C3-E10F94B365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C04ADD-F80F-068D-AA02-2B3725936F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2DEB5-FCDB-BF70-5337-96A23B21D3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35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2429A-8464-65EF-0BCE-4739EFB9A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48ECDA-88C5-FB1A-A2A9-D7ACB310C3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7D7D9D-E56E-1E32-BBBC-F60B4F183B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0BA35-91D2-4598-D04B-A00DE2A282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750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E2A90-74B6-DE82-394F-AED7C79F3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F8D085-7142-75EE-D1FB-533C820957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D55B55-B3C2-0AE7-904F-EEA44DBBD3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10309-73CB-132E-3561-F48A68C1B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180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59FA3-3A6A-7132-4852-A2BD93F1F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EF5482-29CB-3EE8-F0CA-9FC3106459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47FE42-F2F7-9DA3-08A6-B11E423BF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0BAD2-119A-A8E4-09F6-5B92FFAAE7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101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F82D9-194B-3ABE-8A39-FA95BB95C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C930A4-79B7-3383-8AC2-86E34EA887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B439E-7169-4B70-7AB5-E497C8282F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2F83C-9EAC-E8EB-E246-31045CE386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66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8AB05-418C-C532-C4B3-BB3D75112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6BCFC8-56E0-3DFB-7483-580959F3F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7B8308-8B5C-EEB1-5E47-493ED8213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897C1-6EAE-512C-C0B4-0FE167B671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576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7E558-872D-AA81-8720-D8B0D009A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187C3D-2100-6B92-416A-BA15FBD959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1514CC-C5DB-A797-4994-6FA6928A44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D3830-092D-7EC0-F48C-AA846EFBB1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950D3-29EC-4C51-B5FD-6C13EB140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6BA091-6B2D-D9EA-0AF4-F1C43AC24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258EC4-F69B-74CD-9F92-F55F3B5C2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F1FE8-7BF4-0AD1-BF1E-C745F05A76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671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D76EF-79F9-1C4E-8151-10EEB1EE70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740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4A1FB-5BE9-5673-D562-613733849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BDDC37-D8FF-D0E3-6E53-60975DD965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D25F8A-291E-34DC-12A5-FA8E766DF0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504AD-A30A-D467-0790-15B732046E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8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78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43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A60EF-EC36-481A-42A1-183AECD73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FDCA4A-F1C7-FE5E-1CB5-9386ED1E2A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75764E-614C-6BBC-8CB3-852E589E0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619D4-4C23-E190-3280-71C8453CCA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72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A34A1-DA9A-B194-BDBC-05F467675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AD4DCA-1BE6-59DF-2F3C-338AEA81B1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6E4A26-3FD0-6B8B-BF79-A3283ED25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5032C-40B4-C5F2-F4CE-26FDA15E55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75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E0F1A-6884-BB00-AC49-7F260B6A6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6D432C-E05D-D9BB-9D7C-44BCEABDC6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937ACE-1599-9E1B-EFD9-B55DC5C5AE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5D57E-53AB-9F73-7005-20D0C89772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88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22E51-62E8-B0B1-22B4-9F5C83CE9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B3AD31-D22B-1010-277A-FB6DAF11C8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1FCBAB-0974-93FA-2BE5-44959743C2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FE624-B3DC-0ADD-9979-75F8B53BF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21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C0361-5E25-E8EA-6EFA-04D84BAE0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36658A-18FD-CC65-44A4-5A40300135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2BED02-6A28-3F8D-63AB-6B3AC7A503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63718-2C27-1A02-FFD8-D5DE1A650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88FCF-0715-2948-AC3D-C3A199CA14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8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06613C-620C-CCA1-5CF5-9D533B473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2026" y="5115072"/>
            <a:ext cx="10758377" cy="332399"/>
          </a:xfrm>
        </p:spPr>
        <p:txBody>
          <a:bodyPr wrap="square" lIns="0" tIns="0" rIns="0" bIns="0">
            <a:normAutofit/>
          </a:bodyPr>
          <a:lstStyle>
            <a:lvl1pPr marL="0" indent="0" algn="l"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Presentation Subtitle or Presenter Name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7AF0B458-5ED3-871C-B39B-E0753E1A1C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2026" y="5624358"/>
            <a:ext cx="10758377" cy="332399"/>
          </a:xfrm>
        </p:spPr>
        <p:txBody>
          <a:bodyPr wrap="square" lIns="0" tIns="0" rIns="0" bIns="0">
            <a:normAutofit/>
          </a:bodyPr>
          <a:lstStyle>
            <a:lvl1pPr marL="0" indent="0" algn="l">
              <a:buFontTx/>
              <a:buNone/>
              <a:defRPr sz="2000" b="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Month XX, Year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92AEF9-615A-69FA-B153-FE7135B98005}"/>
              </a:ext>
            </a:extLst>
          </p:cNvPr>
          <p:cNvSpPr/>
          <p:nvPr userDrawn="1"/>
        </p:nvSpPr>
        <p:spPr>
          <a:xfrm>
            <a:off x="0" y="276932"/>
            <a:ext cx="277792" cy="63024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AB57D5-15A0-E41D-7E0D-BA7AA53223AC}"/>
              </a:ext>
            </a:extLst>
          </p:cNvPr>
          <p:cNvSpPr/>
          <p:nvPr userDrawn="1"/>
        </p:nvSpPr>
        <p:spPr>
          <a:xfrm rot="5400000">
            <a:off x="5957103" y="900897"/>
            <a:ext cx="277792" cy="116364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D05A95-7371-9BEF-7844-FD763B53400E}"/>
              </a:ext>
            </a:extLst>
          </p:cNvPr>
          <p:cNvSpPr/>
          <p:nvPr userDrawn="1"/>
        </p:nvSpPr>
        <p:spPr>
          <a:xfrm>
            <a:off x="0" y="0"/>
            <a:ext cx="277794" cy="2769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B08A63-5C28-2736-64DB-BF56E813DDAC}"/>
              </a:ext>
            </a:extLst>
          </p:cNvPr>
          <p:cNvSpPr/>
          <p:nvPr userDrawn="1"/>
        </p:nvSpPr>
        <p:spPr>
          <a:xfrm>
            <a:off x="11914206" y="6580206"/>
            <a:ext cx="277794" cy="277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6F762C7-71A0-C668-493A-6DB2F9A3B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026" y="1953809"/>
            <a:ext cx="10757719" cy="249299"/>
          </a:xfrm>
        </p:spPr>
        <p:txBody>
          <a:bodyPr wrap="square" lIns="0" tIns="0" rIns="0" bIns="0">
            <a:noAutofit/>
          </a:bodyPr>
          <a:lstStyle>
            <a:lvl1pPr marL="0" indent="0" algn="l">
              <a:buFontTx/>
              <a:buNone/>
              <a:defRPr sz="1600" b="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School, Department, Center or Institution name can go here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DA80ABA-642B-4CD6-4C1C-51D2AF4F57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2355" y="2485674"/>
            <a:ext cx="10757719" cy="1666936"/>
          </a:xfrm>
        </p:spPr>
        <p:txBody>
          <a:bodyPr lIns="0" rIns="0">
            <a:normAutofit/>
          </a:bodyPr>
          <a:lstStyle>
            <a:lvl1pPr marL="0" indent="0" algn="l">
              <a:lnSpc>
                <a:spcPts val="5600"/>
              </a:lnSpc>
              <a:buFontTx/>
              <a:buNone/>
              <a:defRPr sz="60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White Title Slide </a:t>
            </a:r>
            <a:br>
              <a:rPr lang="en-US"/>
            </a:br>
            <a:r>
              <a:rPr lang="en-US"/>
              <a:t>without Photo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194554-1D04-2814-ACCE-E31F088526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42689" y="362275"/>
            <a:ext cx="2407715" cy="748649"/>
          </a:xfrm>
          <a:prstGeom prst="rect">
            <a:avLst/>
          </a:prstGeom>
        </p:spPr>
      </p:pic>
      <p:pic>
        <p:nvPicPr>
          <p:cNvPr id="3" name="Picture 2" descr="A blue and white checkered flag&#10;&#10;Description automatically generated">
            <a:extLst>
              <a:ext uri="{FF2B5EF4-FFF2-40B4-BE49-F238E27FC236}">
                <a16:creationId xmlns:a16="http://schemas.microsoft.com/office/drawing/2014/main" id="{5572CAAC-985E-752C-1E01-B4A774734E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792" y="0"/>
            <a:ext cx="277793" cy="277793"/>
          </a:xfrm>
          <a:prstGeom prst="rect">
            <a:avLst/>
          </a:prstGeom>
        </p:spPr>
      </p:pic>
      <p:pic>
        <p:nvPicPr>
          <p:cNvPr id="4" name="Picture 3" descr="A yellow and white squares&#10;&#10;Description automatically generated">
            <a:extLst>
              <a:ext uri="{FF2B5EF4-FFF2-40B4-BE49-F238E27FC236}">
                <a16:creationId xmlns:a16="http://schemas.microsoft.com/office/drawing/2014/main" id="{C8BFE035-9704-9876-E1C5-D6B7632A81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95313" y="6183518"/>
            <a:ext cx="396687" cy="39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96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and Bullet Single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F416B0D-2499-002F-7721-8DA278880EFD}"/>
              </a:ext>
            </a:extLst>
          </p:cNvPr>
          <p:cNvSpPr/>
          <p:nvPr userDrawn="1"/>
        </p:nvSpPr>
        <p:spPr>
          <a:xfrm rot="5400000">
            <a:off x="4411715" y="2332192"/>
            <a:ext cx="391886" cy="865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59B13EA6-95FC-4931-D94E-76CD767560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026" y="6466113"/>
            <a:ext cx="7945496" cy="375619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l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School, Department, Center or Institution name can go here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94F068-63F6-499E-D216-F39441E6B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15592" y="6042015"/>
            <a:ext cx="2298616" cy="714726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23964E1-6855-DA34-3FCD-C6CB08B585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1698" y="2064779"/>
            <a:ext cx="10758375" cy="3823690"/>
          </a:xfrm>
        </p:spPr>
        <p:txBody>
          <a:bodyPr lIns="0" rIns="0">
            <a:normAutofit/>
          </a:bodyPr>
          <a:lstStyle>
            <a:lvl1pPr>
              <a:defRPr sz="240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Item One</a:t>
            </a:r>
          </a:p>
          <a:p>
            <a:pPr lvl="0"/>
            <a:r>
              <a:rPr lang="en-US"/>
              <a:t>Item Two</a:t>
            </a:r>
          </a:p>
          <a:p>
            <a:pPr lvl="0"/>
            <a:r>
              <a:rPr lang="en-US"/>
              <a:t>Item Three</a:t>
            </a:r>
          </a:p>
          <a:p>
            <a:pPr lvl="1"/>
            <a:r>
              <a:rPr lang="en-US"/>
              <a:t>Sub Bullet One</a:t>
            </a:r>
          </a:p>
          <a:p>
            <a:pPr lvl="2"/>
            <a:r>
              <a:rPr lang="en-US"/>
              <a:t>Sub Bullet Two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83383223-7F09-6DDE-2C8B-58D6AB182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2355" y="476789"/>
            <a:ext cx="10757717" cy="1262706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90000"/>
              </a:lnSpc>
              <a:buFontTx/>
              <a:buNone/>
              <a:defRPr sz="40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Long Title on two lines and </a:t>
            </a:r>
            <a:br>
              <a:rPr lang="en-US"/>
            </a:br>
            <a:r>
              <a:rPr lang="en-US"/>
              <a:t>Bullet Single Column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B4B362-3391-D784-0F0C-DC000D3D5CD0}"/>
              </a:ext>
            </a:extLst>
          </p:cNvPr>
          <p:cNvCxnSpPr>
            <a:cxnSpLocks/>
          </p:cNvCxnSpPr>
          <p:nvPr userDrawn="1"/>
        </p:nvCxnSpPr>
        <p:spPr>
          <a:xfrm>
            <a:off x="980876" y="1739494"/>
            <a:ext cx="3669782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ue and white checkered flag&#10;&#10;Description automatically generated">
            <a:extLst>
              <a:ext uri="{FF2B5EF4-FFF2-40B4-BE49-F238E27FC236}">
                <a16:creationId xmlns:a16="http://schemas.microsoft.com/office/drawing/2014/main" id="{3AA0380C-E8E8-C0F3-EDF9-9F683F6E6D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792" y="0"/>
            <a:ext cx="277793" cy="277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F74690-6671-D291-EC87-CA8846DA30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37523" y="6461313"/>
            <a:ext cx="396687" cy="3966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07E24A-4E49-5599-84DB-30C2A8933834}"/>
              </a:ext>
            </a:extLst>
          </p:cNvPr>
          <p:cNvSpPr/>
          <p:nvPr userDrawn="1"/>
        </p:nvSpPr>
        <p:spPr>
          <a:xfrm>
            <a:off x="0" y="276932"/>
            <a:ext cx="277792" cy="65810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BF1D60-2D80-FEA5-0FE3-35D6EDB5B15A}"/>
              </a:ext>
            </a:extLst>
          </p:cNvPr>
          <p:cNvSpPr/>
          <p:nvPr userDrawn="1"/>
        </p:nvSpPr>
        <p:spPr>
          <a:xfrm>
            <a:off x="0" y="0"/>
            <a:ext cx="277794" cy="2769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0279DBE-F32D-C2F8-3A85-1C103D259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7089" y="6471359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7CD06EFF-F9A5-9E40-A502-3D98189BE54D}" type="slidenum">
              <a:rPr lang="en-US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308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Double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DA80ABA-642B-4CD6-4C1C-51D2AF4F57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2355" y="476789"/>
            <a:ext cx="10757719" cy="714726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90000"/>
              </a:lnSpc>
              <a:buFontTx/>
              <a:buNone/>
              <a:defRPr sz="40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Title and Bullet Double Column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194554-1D04-2814-ACCE-E31F088526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15592" y="6042015"/>
            <a:ext cx="2298616" cy="71472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69C924-E29C-B20D-EB95-74627AA1B15B}"/>
              </a:ext>
            </a:extLst>
          </p:cNvPr>
          <p:cNvCxnSpPr>
            <a:cxnSpLocks/>
          </p:cNvCxnSpPr>
          <p:nvPr userDrawn="1"/>
        </p:nvCxnSpPr>
        <p:spPr>
          <a:xfrm flipV="1">
            <a:off x="6380190" y="1684512"/>
            <a:ext cx="0" cy="379100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6439A8D-FB4A-4E5C-E063-CB604402D698}"/>
              </a:ext>
            </a:extLst>
          </p:cNvPr>
          <p:cNvSpPr/>
          <p:nvPr userDrawn="1"/>
        </p:nvSpPr>
        <p:spPr>
          <a:xfrm rot="5400000">
            <a:off x="4411715" y="2332192"/>
            <a:ext cx="391886" cy="865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6B90C570-9A5A-BB37-3FAC-29DEB411CC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026" y="6466113"/>
            <a:ext cx="7945496" cy="375619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l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School, Department, Center or Institution name can go here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CF0636-BF52-E125-2BBE-0B6A28C2F4C1}"/>
              </a:ext>
            </a:extLst>
          </p:cNvPr>
          <p:cNvCxnSpPr>
            <a:cxnSpLocks/>
          </p:cNvCxnSpPr>
          <p:nvPr userDrawn="1"/>
        </p:nvCxnSpPr>
        <p:spPr>
          <a:xfrm>
            <a:off x="980876" y="1198726"/>
            <a:ext cx="3669782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2C21A3F-5401-B65E-26AA-ED64C5DDF2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1699" y="1668249"/>
            <a:ext cx="4929802" cy="3807265"/>
          </a:xfrm>
        </p:spPr>
        <p:txBody>
          <a:bodyPr lIns="0" rIns="0">
            <a:normAutofit/>
          </a:bodyPr>
          <a:lstStyle>
            <a:lvl1pPr>
              <a:defRPr sz="240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Item One</a:t>
            </a:r>
          </a:p>
          <a:p>
            <a:pPr lvl="0"/>
            <a:r>
              <a:rPr lang="en-US"/>
              <a:t>Item Two</a:t>
            </a:r>
          </a:p>
          <a:p>
            <a:pPr lvl="0"/>
            <a:r>
              <a:rPr lang="en-US"/>
              <a:t>Item Three</a:t>
            </a:r>
          </a:p>
          <a:p>
            <a:pPr lvl="1"/>
            <a:r>
              <a:rPr lang="en-US"/>
              <a:t>Sub Bullet One</a:t>
            </a:r>
          </a:p>
          <a:p>
            <a:pPr lvl="2"/>
            <a:r>
              <a:rPr lang="en-US"/>
              <a:t>Sub Bullet Two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1D655C7-8571-AFB6-199A-D1CB208DDA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16780" y="1668249"/>
            <a:ext cx="4929802" cy="3807265"/>
          </a:xfrm>
        </p:spPr>
        <p:txBody>
          <a:bodyPr lIns="0" rIns="0">
            <a:normAutofit/>
          </a:bodyPr>
          <a:lstStyle>
            <a:lvl1pPr>
              <a:defRPr sz="240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Item One</a:t>
            </a:r>
          </a:p>
          <a:p>
            <a:pPr lvl="0"/>
            <a:r>
              <a:rPr lang="en-US"/>
              <a:t>Item Two</a:t>
            </a:r>
          </a:p>
          <a:p>
            <a:pPr lvl="0"/>
            <a:r>
              <a:rPr lang="en-US"/>
              <a:t>Item Three</a:t>
            </a:r>
          </a:p>
          <a:p>
            <a:pPr lvl="1"/>
            <a:r>
              <a:rPr lang="en-US"/>
              <a:t>Sub Bullet One</a:t>
            </a:r>
          </a:p>
          <a:p>
            <a:pPr lvl="2"/>
            <a:r>
              <a:rPr lang="en-US"/>
              <a:t>Sub Bullet Two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DAB78245-F602-B59D-9347-42493BDA6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7089" y="6471359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7CD06EFF-F9A5-9E40-A502-3D98189BE54D}" type="slidenum">
              <a:rPr lang="en-US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lue and white checkered flag&#10;&#10;Description automatically generated">
            <a:extLst>
              <a:ext uri="{FF2B5EF4-FFF2-40B4-BE49-F238E27FC236}">
                <a16:creationId xmlns:a16="http://schemas.microsoft.com/office/drawing/2014/main" id="{9C2A7353-D238-C42C-5A37-A6A4C59418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792" y="0"/>
            <a:ext cx="277793" cy="277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004D2F-F092-A5C2-4ADB-7545E59219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37523" y="6461313"/>
            <a:ext cx="396687" cy="39668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5D30BAD-B66E-14B9-51E9-3F07B1A224E0}"/>
              </a:ext>
            </a:extLst>
          </p:cNvPr>
          <p:cNvSpPr/>
          <p:nvPr userDrawn="1"/>
        </p:nvSpPr>
        <p:spPr>
          <a:xfrm>
            <a:off x="0" y="276932"/>
            <a:ext cx="277792" cy="65810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C1D99E-6DDC-46D6-51A7-59C0B288E11E}"/>
              </a:ext>
            </a:extLst>
          </p:cNvPr>
          <p:cNvSpPr/>
          <p:nvPr userDrawn="1"/>
        </p:nvSpPr>
        <p:spPr>
          <a:xfrm>
            <a:off x="0" y="0"/>
            <a:ext cx="277794" cy="2769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89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Three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DA80ABA-642B-4CD6-4C1C-51D2AF4F57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2355" y="476789"/>
            <a:ext cx="10757719" cy="714726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90000"/>
              </a:lnSpc>
              <a:buFontTx/>
              <a:buNone/>
              <a:defRPr sz="40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Title and Bullet Three Column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416B0D-2499-002F-7721-8DA278880EFD}"/>
              </a:ext>
            </a:extLst>
          </p:cNvPr>
          <p:cNvSpPr/>
          <p:nvPr userDrawn="1"/>
        </p:nvSpPr>
        <p:spPr>
          <a:xfrm rot="5400000">
            <a:off x="4411715" y="2332192"/>
            <a:ext cx="391886" cy="865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59B13EA6-95FC-4931-D94E-76CD767560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026" y="6466113"/>
            <a:ext cx="7945496" cy="375619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l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School, Department, Center or Institution name can go here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94F068-63F6-499E-D216-F39441E6B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15592" y="6042015"/>
            <a:ext cx="2298616" cy="714726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23964E1-6855-DA34-3FCD-C6CB08B585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1698" y="1864890"/>
            <a:ext cx="3314831" cy="3807265"/>
          </a:xfrm>
        </p:spPr>
        <p:txBody>
          <a:bodyPr lIns="0" rIns="0">
            <a:normAutofit/>
          </a:bodyPr>
          <a:lstStyle>
            <a:lvl1pPr>
              <a:defRPr sz="240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Item One</a:t>
            </a:r>
          </a:p>
          <a:p>
            <a:pPr lvl="0"/>
            <a:r>
              <a:rPr lang="en-US"/>
              <a:t>Item Two</a:t>
            </a:r>
          </a:p>
          <a:p>
            <a:pPr lvl="0"/>
            <a:r>
              <a:rPr lang="en-US"/>
              <a:t>Item Three</a:t>
            </a:r>
          </a:p>
          <a:p>
            <a:pPr lvl="1"/>
            <a:r>
              <a:rPr lang="en-US"/>
              <a:t>Sub Bullet One</a:t>
            </a:r>
          </a:p>
          <a:p>
            <a:pPr lvl="2"/>
            <a:r>
              <a:rPr lang="en-US"/>
              <a:t>Sub Bullet Two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54E42BE-DF6D-668F-8B41-99AFB1495989}"/>
              </a:ext>
            </a:extLst>
          </p:cNvPr>
          <p:cNvCxnSpPr>
            <a:cxnSpLocks/>
          </p:cNvCxnSpPr>
          <p:nvPr userDrawn="1"/>
        </p:nvCxnSpPr>
        <p:spPr>
          <a:xfrm>
            <a:off x="980876" y="1198726"/>
            <a:ext cx="3669782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22FD0CD-FD04-8634-D7B8-F280B324DE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34717" y="1864890"/>
            <a:ext cx="3314831" cy="3807265"/>
          </a:xfrm>
        </p:spPr>
        <p:txBody>
          <a:bodyPr lIns="0" rIns="0">
            <a:normAutofit/>
          </a:bodyPr>
          <a:lstStyle>
            <a:lvl1pPr>
              <a:defRPr sz="240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Item One</a:t>
            </a:r>
          </a:p>
          <a:p>
            <a:pPr lvl="0"/>
            <a:r>
              <a:rPr lang="en-US"/>
              <a:t>Item Two</a:t>
            </a:r>
          </a:p>
          <a:p>
            <a:pPr lvl="0"/>
            <a:r>
              <a:rPr lang="en-US"/>
              <a:t>Item Three</a:t>
            </a:r>
          </a:p>
          <a:p>
            <a:pPr lvl="1"/>
            <a:r>
              <a:rPr lang="en-US"/>
              <a:t>Sub Bullet One</a:t>
            </a:r>
          </a:p>
          <a:p>
            <a:pPr lvl="2"/>
            <a:r>
              <a:rPr lang="en-US"/>
              <a:t>Sub Bullet Two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7C0FE-2BC5-D429-70D8-1C8427B99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8459" y="1864890"/>
            <a:ext cx="3314831" cy="3807265"/>
          </a:xfrm>
        </p:spPr>
        <p:txBody>
          <a:bodyPr lIns="0" rIns="0">
            <a:normAutofit/>
          </a:bodyPr>
          <a:lstStyle>
            <a:lvl1pPr>
              <a:defRPr sz="240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Item One</a:t>
            </a:r>
          </a:p>
          <a:p>
            <a:pPr lvl="0"/>
            <a:r>
              <a:rPr lang="en-US"/>
              <a:t>Item Two</a:t>
            </a:r>
          </a:p>
          <a:p>
            <a:pPr lvl="0"/>
            <a:r>
              <a:rPr lang="en-US"/>
              <a:t>Item Three</a:t>
            </a:r>
          </a:p>
          <a:p>
            <a:pPr lvl="1"/>
            <a:r>
              <a:rPr lang="en-US"/>
              <a:t>Sub Bullet One</a:t>
            </a:r>
          </a:p>
          <a:p>
            <a:pPr lvl="2"/>
            <a:r>
              <a:rPr lang="en-US"/>
              <a:t>Sub Bullet Two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9D94BB-0800-CABF-5C41-80D1D663F9B7}"/>
              </a:ext>
            </a:extLst>
          </p:cNvPr>
          <p:cNvCxnSpPr>
            <a:cxnSpLocks/>
          </p:cNvCxnSpPr>
          <p:nvPr userDrawn="1"/>
        </p:nvCxnSpPr>
        <p:spPr>
          <a:xfrm flipV="1">
            <a:off x="4502228" y="1881152"/>
            <a:ext cx="0" cy="379100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F221C7-D2C2-B9E7-D88F-EEAA59389135}"/>
              </a:ext>
            </a:extLst>
          </p:cNvPr>
          <p:cNvCxnSpPr>
            <a:cxnSpLocks/>
          </p:cNvCxnSpPr>
          <p:nvPr userDrawn="1"/>
        </p:nvCxnSpPr>
        <p:spPr>
          <a:xfrm flipV="1">
            <a:off x="8218822" y="1881152"/>
            <a:ext cx="0" cy="379100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529CBE9-E801-6775-C916-FBB425AF86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34717" y="1510929"/>
            <a:ext cx="3314831" cy="229382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AEC8527-411E-5E2C-A2A5-FE0BFC4B09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1699" y="1510929"/>
            <a:ext cx="3314830" cy="229382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D510753-FC6C-D6C7-BD56-236A18A158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8459" y="1510929"/>
            <a:ext cx="3314831" cy="229382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32F433CF-6D20-93B3-2EED-7B484C355C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7089" y="6471359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7CD06EFF-F9A5-9E40-A502-3D98189BE54D}" type="slidenum">
              <a:rPr lang="en-US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blue and white checkered flag&#10;&#10;Description automatically generated">
            <a:extLst>
              <a:ext uri="{FF2B5EF4-FFF2-40B4-BE49-F238E27FC236}">
                <a16:creationId xmlns:a16="http://schemas.microsoft.com/office/drawing/2014/main" id="{2BCEE525-390A-89DB-7DFE-B260ECAD7B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792" y="0"/>
            <a:ext cx="277793" cy="277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48B225-FA33-4F67-2EC2-996B8498CA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37523" y="6461313"/>
            <a:ext cx="396687" cy="39668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55B13DC-1F34-EF46-314D-954819FE9735}"/>
              </a:ext>
            </a:extLst>
          </p:cNvPr>
          <p:cNvSpPr/>
          <p:nvPr userDrawn="1"/>
        </p:nvSpPr>
        <p:spPr>
          <a:xfrm>
            <a:off x="0" y="276932"/>
            <a:ext cx="277792" cy="65810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71BE1D-9104-31BF-8433-E258C94C444D}"/>
              </a:ext>
            </a:extLst>
          </p:cNvPr>
          <p:cNvSpPr/>
          <p:nvPr userDrawn="1"/>
        </p:nvSpPr>
        <p:spPr>
          <a:xfrm>
            <a:off x="0" y="0"/>
            <a:ext cx="277794" cy="2769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81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Four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DA80ABA-642B-4CD6-4C1C-51D2AF4F57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2355" y="476789"/>
            <a:ext cx="10757719" cy="714726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90000"/>
              </a:lnSpc>
              <a:buFontTx/>
              <a:buNone/>
              <a:defRPr sz="40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Title and Bullet Four Column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416B0D-2499-002F-7721-8DA278880EFD}"/>
              </a:ext>
            </a:extLst>
          </p:cNvPr>
          <p:cNvSpPr/>
          <p:nvPr userDrawn="1"/>
        </p:nvSpPr>
        <p:spPr>
          <a:xfrm rot="5400000">
            <a:off x="4411715" y="2332192"/>
            <a:ext cx="391886" cy="865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59B13EA6-95FC-4931-D94E-76CD767560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026" y="6466113"/>
            <a:ext cx="7945496" cy="375619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l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School, Department, Center or Institution name can go here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94F068-63F6-499E-D216-F39441E6B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15592" y="6042015"/>
            <a:ext cx="2298616" cy="714726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23964E1-6855-DA34-3FCD-C6CB08B585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1699" y="1864890"/>
            <a:ext cx="2528249" cy="3807265"/>
          </a:xfrm>
        </p:spPr>
        <p:txBody>
          <a:bodyPr lIns="0" rIns="0">
            <a:normAutofit/>
          </a:bodyPr>
          <a:lstStyle>
            <a:lvl1pPr>
              <a:defRPr sz="240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Item One</a:t>
            </a:r>
          </a:p>
          <a:p>
            <a:pPr lvl="0"/>
            <a:r>
              <a:rPr lang="en-US"/>
              <a:t>Item Two</a:t>
            </a:r>
          </a:p>
          <a:p>
            <a:pPr lvl="0"/>
            <a:r>
              <a:rPr lang="en-US"/>
              <a:t>Item Three</a:t>
            </a:r>
          </a:p>
          <a:p>
            <a:pPr lvl="1"/>
            <a:r>
              <a:rPr lang="en-US"/>
              <a:t>Sub Bullet One</a:t>
            </a:r>
          </a:p>
          <a:p>
            <a:pPr lvl="2"/>
            <a:r>
              <a:rPr lang="en-US"/>
              <a:t>Sub Bullet Two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54E42BE-DF6D-668F-8B41-99AFB1495989}"/>
              </a:ext>
            </a:extLst>
          </p:cNvPr>
          <p:cNvCxnSpPr>
            <a:cxnSpLocks/>
          </p:cNvCxnSpPr>
          <p:nvPr userDrawn="1"/>
        </p:nvCxnSpPr>
        <p:spPr>
          <a:xfrm>
            <a:off x="980876" y="1198726"/>
            <a:ext cx="3669782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9D94BB-0800-CABF-5C41-80D1D663F9B7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7157" y="1881152"/>
            <a:ext cx="0" cy="379100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F221C7-D2C2-B9E7-D88F-EEAA59389135}"/>
              </a:ext>
            </a:extLst>
          </p:cNvPr>
          <p:cNvCxnSpPr>
            <a:cxnSpLocks/>
          </p:cNvCxnSpPr>
          <p:nvPr userDrawn="1"/>
        </p:nvCxnSpPr>
        <p:spPr>
          <a:xfrm flipV="1">
            <a:off x="9115256" y="1881152"/>
            <a:ext cx="0" cy="379100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5D48C-4AA9-32C3-E59C-78282BD054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34899" y="1864890"/>
            <a:ext cx="2528249" cy="3807265"/>
          </a:xfrm>
        </p:spPr>
        <p:txBody>
          <a:bodyPr lIns="0" rIns="0">
            <a:normAutofit/>
          </a:bodyPr>
          <a:lstStyle>
            <a:lvl1pPr>
              <a:defRPr sz="240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Item One</a:t>
            </a:r>
          </a:p>
          <a:p>
            <a:pPr lvl="0"/>
            <a:r>
              <a:rPr lang="en-US"/>
              <a:t>Item Two</a:t>
            </a:r>
          </a:p>
          <a:p>
            <a:pPr lvl="0"/>
            <a:r>
              <a:rPr lang="en-US"/>
              <a:t>Item Three</a:t>
            </a:r>
          </a:p>
          <a:p>
            <a:pPr lvl="1"/>
            <a:r>
              <a:rPr lang="en-US"/>
              <a:t>Sub Bullet One</a:t>
            </a:r>
          </a:p>
          <a:p>
            <a:pPr lvl="2"/>
            <a:r>
              <a:rPr lang="en-US"/>
              <a:t>Sub Bullet Two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DA69184-351A-0F32-D962-F3CA1B3346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78099" y="1864890"/>
            <a:ext cx="2528249" cy="3807265"/>
          </a:xfrm>
        </p:spPr>
        <p:txBody>
          <a:bodyPr lIns="0" rIns="0">
            <a:normAutofit/>
          </a:bodyPr>
          <a:lstStyle>
            <a:lvl1pPr>
              <a:defRPr sz="240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Item One</a:t>
            </a:r>
          </a:p>
          <a:p>
            <a:pPr lvl="0"/>
            <a:r>
              <a:rPr lang="en-US"/>
              <a:t>Item Two</a:t>
            </a:r>
          </a:p>
          <a:p>
            <a:pPr lvl="0"/>
            <a:r>
              <a:rPr lang="en-US"/>
              <a:t>Item Three</a:t>
            </a:r>
          </a:p>
          <a:p>
            <a:pPr lvl="1"/>
            <a:r>
              <a:rPr lang="en-US"/>
              <a:t>Sub Bullet One</a:t>
            </a:r>
          </a:p>
          <a:p>
            <a:pPr lvl="2"/>
            <a:r>
              <a:rPr lang="en-US"/>
              <a:t>Sub Bullet Two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87F8D9E-0BB7-F906-7378-3D6CF1D72D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21300" y="1864890"/>
            <a:ext cx="2528249" cy="3807265"/>
          </a:xfrm>
        </p:spPr>
        <p:txBody>
          <a:bodyPr lIns="0" rIns="0">
            <a:normAutofit/>
          </a:bodyPr>
          <a:lstStyle>
            <a:lvl1pPr>
              <a:defRPr sz="240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Item One</a:t>
            </a:r>
          </a:p>
          <a:p>
            <a:pPr lvl="0"/>
            <a:r>
              <a:rPr lang="en-US"/>
              <a:t>Item Two</a:t>
            </a:r>
          </a:p>
          <a:p>
            <a:pPr lvl="0"/>
            <a:r>
              <a:rPr lang="en-US"/>
              <a:t>Item Three</a:t>
            </a:r>
          </a:p>
          <a:p>
            <a:pPr lvl="1"/>
            <a:r>
              <a:rPr lang="en-US"/>
              <a:t>Sub Bullet One</a:t>
            </a:r>
          </a:p>
          <a:p>
            <a:pPr lvl="2"/>
            <a:r>
              <a:rPr lang="en-US"/>
              <a:t>Sub Bullet Two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0AC577-0C87-7A68-EE19-2E7C06246C8E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2056" y="1881152"/>
            <a:ext cx="0" cy="379100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753F216-AF7E-6457-D2FB-51903EBD938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8099" y="1510929"/>
            <a:ext cx="2528249" cy="229382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665EE6F-364C-2188-06AD-856CA22E7EC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21299" y="1510929"/>
            <a:ext cx="2528249" cy="229382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B9560F0-A4F7-998E-3EE4-F272C010716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1699" y="1510929"/>
            <a:ext cx="2528249" cy="229382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0019F25-3E8B-6B27-5884-FC5F1FA3A6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34899" y="1510929"/>
            <a:ext cx="2528249" cy="229382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0EF860DD-ED13-CD0A-ECF9-9E4118B3E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7089" y="6471359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7CD06EFF-F9A5-9E40-A502-3D98189BE54D}" type="slidenum">
              <a:rPr lang="en-US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blue and white checkered flag&#10;&#10;Description automatically generated">
            <a:extLst>
              <a:ext uri="{FF2B5EF4-FFF2-40B4-BE49-F238E27FC236}">
                <a16:creationId xmlns:a16="http://schemas.microsoft.com/office/drawing/2014/main" id="{EB619028-9DFD-7A8D-B821-5088F87A84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792" y="0"/>
            <a:ext cx="277793" cy="2777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DBDFA8-C927-71D9-6DF8-E047A9FF2E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37523" y="6461313"/>
            <a:ext cx="396687" cy="39668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8D290B1-093A-50FF-2B97-B10D49C4639E}"/>
              </a:ext>
            </a:extLst>
          </p:cNvPr>
          <p:cNvSpPr/>
          <p:nvPr userDrawn="1"/>
        </p:nvSpPr>
        <p:spPr>
          <a:xfrm>
            <a:off x="0" y="276932"/>
            <a:ext cx="277792" cy="65810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DE2519-9A40-BE1F-019D-1EC1D2273B29}"/>
              </a:ext>
            </a:extLst>
          </p:cNvPr>
          <p:cNvSpPr/>
          <p:nvPr userDrawn="1"/>
        </p:nvSpPr>
        <p:spPr>
          <a:xfrm>
            <a:off x="0" y="0"/>
            <a:ext cx="277794" cy="2769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00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Single Column w/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DA80ABA-642B-4CD6-4C1C-51D2AF4F57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2356" y="476789"/>
            <a:ext cx="6204858" cy="1262706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90000"/>
              </a:lnSpc>
              <a:buFontTx/>
              <a:buNone/>
              <a:defRPr sz="40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Title and Bullet Single Column with Photo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416B0D-2499-002F-7721-8DA278880EFD}"/>
              </a:ext>
            </a:extLst>
          </p:cNvPr>
          <p:cNvSpPr/>
          <p:nvPr userDrawn="1"/>
        </p:nvSpPr>
        <p:spPr>
          <a:xfrm rot="5400000">
            <a:off x="4411715" y="2332192"/>
            <a:ext cx="391886" cy="865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59B13EA6-95FC-4931-D94E-76CD767560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026" y="6466113"/>
            <a:ext cx="7945496" cy="375619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l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School, Department, Center or Institution name can go here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94F068-63F6-499E-D216-F39441E6B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15592" y="6042015"/>
            <a:ext cx="2298616" cy="714726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23964E1-6855-DA34-3FCD-C6CB08B585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1698" y="2182119"/>
            <a:ext cx="6204859" cy="3293396"/>
          </a:xfrm>
        </p:spPr>
        <p:txBody>
          <a:bodyPr lIns="0" rIns="0">
            <a:normAutofit/>
          </a:bodyPr>
          <a:lstStyle>
            <a:lvl1pPr>
              <a:defRPr sz="240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Item One</a:t>
            </a:r>
          </a:p>
          <a:p>
            <a:pPr lvl="0"/>
            <a:r>
              <a:rPr lang="en-US"/>
              <a:t>Item Two</a:t>
            </a:r>
          </a:p>
          <a:p>
            <a:pPr lvl="0"/>
            <a:r>
              <a:rPr lang="en-US"/>
              <a:t>Item Three</a:t>
            </a:r>
          </a:p>
          <a:p>
            <a:pPr lvl="1"/>
            <a:r>
              <a:rPr lang="en-US"/>
              <a:t>Sub Bullet One</a:t>
            </a:r>
          </a:p>
          <a:p>
            <a:pPr lvl="2"/>
            <a:r>
              <a:rPr lang="en-US"/>
              <a:t>Sub Bullet Two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54E42BE-DF6D-668F-8B41-99AFB1495989}"/>
              </a:ext>
            </a:extLst>
          </p:cNvPr>
          <p:cNvCxnSpPr>
            <a:cxnSpLocks/>
          </p:cNvCxnSpPr>
          <p:nvPr userDrawn="1"/>
        </p:nvCxnSpPr>
        <p:spPr>
          <a:xfrm>
            <a:off x="980876" y="1739494"/>
            <a:ext cx="3669782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icture Placeholder 25">
            <a:extLst>
              <a:ext uri="{FF2B5EF4-FFF2-40B4-BE49-F238E27FC236}">
                <a16:creationId xmlns:a16="http://schemas.microsoft.com/office/drawing/2014/main" id="{BF42B0EF-8909-7468-F082-C9F1E8101C1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01478" y="0"/>
            <a:ext cx="4588917" cy="547551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a photo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444FD647-5EFF-6074-722B-992407D56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7089" y="6471359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7CD06EFF-F9A5-9E40-A502-3D98189BE54D}" type="slidenum">
              <a:rPr lang="en-US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ue and white checkered flag&#10;&#10;Description automatically generated">
            <a:extLst>
              <a:ext uri="{FF2B5EF4-FFF2-40B4-BE49-F238E27FC236}">
                <a16:creationId xmlns:a16="http://schemas.microsoft.com/office/drawing/2014/main" id="{F2C3778A-395F-6D6F-B61E-2267DF0B0A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792" y="0"/>
            <a:ext cx="277793" cy="277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85E4E4-53BD-0F46-8ACB-5776BEAC35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37523" y="6461313"/>
            <a:ext cx="396687" cy="3966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64D912-22A0-4427-9D4C-0D75645A9082}"/>
              </a:ext>
            </a:extLst>
          </p:cNvPr>
          <p:cNvSpPr/>
          <p:nvPr userDrawn="1"/>
        </p:nvSpPr>
        <p:spPr>
          <a:xfrm>
            <a:off x="0" y="276932"/>
            <a:ext cx="277792" cy="65810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CDCF51-DA31-4F55-134F-3DE1A518E5DD}"/>
              </a:ext>
            </a:extLst>
          </p:cNvPr>
          <p:cNvSpPr/>
          <p:nvPr userDrawn="1"/>
        </p:nvSpPr>
        <p:spPr>
          <a:xfrm>
            <a:off x="0" y="0"/>
            <a:ext cx="277794" cy="2769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2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Single Column w/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DA80ABA-642B-4CD6-4C1C-51D2AF4F57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2356" y="476789"/>
            <a:ext cx="6204858" cy="1262706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90000"/>
              </a:lnSpc>
              <a:buFontTx/>
              <a:buNone/>
              <a:defRPr sz="40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Title and Bullet Single Column with Photos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416B0D-2499-002F-7721-8DA278880EFD}"/>
              </a:ext>
            </a:extLst>
          </p:cNvPr>
          <p:cNvSpPr/>
          <p:nvPr userDrawn="1"/>
        </p:nvSpPr>
        <p:spPr>
          <a:xfrm rot="5400000">
            <a:off x="4411715" y="2332192"/>
            <a:ext cx="391886" cy="865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59B13EA6-95FC-4931-D94E-76CD767560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026" y="6466113"/>
            <a:ext cx="7945496" cy="375619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l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School, Department, Center or Institution name can go here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94F068-63F6-499E-D216-F39441E6B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15592" y="6042015"/>
            <a:ext cx="2298616" cy="714726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23964E1-6855-DA34-3FCD-C6CB08B585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1698" y="2182119"/>
            <a:ext cx="6204859" cy="3293396"/>
          </a:xfrm>
        </p:spPr>
        <p:txBody>
          <a:bodyPr lIns="0" rIns="0">
            <a:normAutofit/>
          </a:bodyPr>
          <a:lstStyle>
            <a:lvl1pPr>
              <a:defRPr sz="240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Item One</a:t>
            </a:r>
          </a:p>
          <a:p>
            <a:pPr lvl="0"/>
            <a:r>
              <a:rPr lang="en-US"/>
              <a:t>Item Two</a:t>
            </a:r>
          </a:p>
          <a:p>
            <a:pPr lvl="0"/>
            <a:r>
              <a:rPr lang="en-US"/>
              <a:t>Item Three</a:t>
            </a:r>
          </a:p>
          <a:p>
            <a:pPr lvl="1"/>
            <a:r>
              <a:rPr lang="en-US"/>
              <a:t>Sub Bullet One</a:t>
            </a:r>
          </a:p>
          <a:p>
            <a:pPr lvl="2"/>
            <a:r>
              <a:rPr lang="en-US"/>
              <a:t>Sub Bullet Two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54E42BE-DF6D-668F-8B41-99AFB1495989}"/>
              </a:ext>
            </a:extLst>
          </p:cNvPr>
          <p:cNvCxnSpPr>
            <a:cxnSpLocks/>
          </p:cNvCxnSpPr>
          <p:nvPr userDrawn="1"/>
        </p:nvCxnSpPr>
        <p:spPr>
          <a:xfrm>
            <a:off x="980876" y="1739494"/>
            <a:ext cx="3669782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icture Placeholder 25">
            <a:extLst>
              <a:ext uri="{FF2B5EF4-FFF2-40B4-BE49-F238E27FC236}">
                <a16:creationId xmlns:a16="http://schemas.microsoft.com/office/drawing/2014/main" id="{BF42B0EF-8909-7468-F082-C9F1E8101C1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01478" y="2182112"/>
            <a:ext cx="4588917" cy="3293397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a photo</a:t>
            </a:r>
          </a:p>
        </p:txBody>
      </p:sp>
      <p:sp>
        <p:nvSpPr>
          <p:cNvPr id="3" name="Picture Placeholder 25">
            <a:extLst>
              <a:ext uri="{FF2B5EF4-FFF2-40B4-BE49-F238E27FC236}">
                <a16:creationId xmlns:a16="http://schemas.microsoft.com/office/drawing/2014/main" id="{97C2FF5E-9BA9-91BD-249D-600919BDE5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601479" y="-1"/>
            <a:ext cx="2299606" cy="2084437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a photo</a:t>
            </a:r>
          </a:p>
        </p:txBody>
      </p:sp>
      <p:sp>
        <p:nvSpPr>
          <p:cNvPr id="4" name="Picture Placeholder 25">
            <a:extLst>
              <a:ext uri="{FF2B5EF4-FFF2-40B4-BE49-F238E27FC236}">
                <a16:creationId xmlns:a16="http://schemas.microsoft.com/office/drawing/2014/main" id="{2AEAC185-E13A-A5FD-4782-25E848DA50A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007632" y="-1"/>
            <a:ext cx="2182763" cy="2084437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a photo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097042-D80D-9A21-0DDA-A84F6E204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7089" y="6471359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7CD06EFF-F9A5-9E40-A502-3D98189BE54D}" type="slidenum">
              <a:rPr lang="en-US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ue and white checkered flag&#10;&#10;Description automatically generated">
            <a:extLst>
              <a:ext uri="{FF2B5EF4-FFF2-40B4-BE49-F238E27FC236}">
                <a16:creationId xmlns:a16="http://schemas.microsoft.com/office/drawing/2014/main" id="{7A80128F-61DB-0803-CD9F-B6E694850C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792" y="0"/>
            <a:ext cx="277793" cy="2777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6310A6-FA49-9F25-70D1-BB75017DAA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37523" y="6461313"/>
            <a:ext cx="396687" cy="3966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3FC94D0-D2D8-E866-84BD-34C4A1FE1E6E}"/>
              </a:ext>
            </a:extLst>
          </p:cNvPr>
          <p:cNvSpPr/>
          <p:nvPr userDrawn="1"/>
        </p:nvSpPr>
        <p:spPr>
          <a:xfrm>
            <a:off x="0" y="276932"/>
            <a:ext cx="277792" cy="65810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32FFB3-0B30-5D83-0D16-9E74FF94D4BD}"/>
              </a:ext>
            </a:extLst>
          </p:cNvPr>
          <p:cNvSpPr/>
          <p:nvPr userDrawn="1"/>
        </p:nvSpPr>
        <p:spPr>
          <a:xfrm>
            <a:off x="0" y="0"/>
            <a:ext cx="277794" cy="2769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24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w/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DA80ABA-642B-4CD6-4C1C-51D2AF4F57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2355" y="476789"/>
            <a:ext cx="10757719" cy="714726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90000"/>
              </a:lnSpc>
              <a:buFontTx/>
              <a:buNone/>
              <a:defRPr sz="40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Three Column with Photos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416B0D-2499-002F-7721-8DA278880EFD}"/>
              </a:ext>
            </a:extLst>
          </p:cNvPr>
          <p:cNvSpPr/>
          <p:nvPr userDrawn="1"/>
        </p:nvSpPr>
        <p:spPr>
          <a:xfrm rot="5400000">
            <a:off x="4411715" y="2332192"/>
            <a:ext cx="391886" cy="865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59B13EA6-95FC-4931-D94E-76CD767560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026" y="6466113"/>
            <a:ext cx="7945496" cy="375619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l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School, Department, Center or Institution name can go here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94F068-63F6-499E-D216-F39441E6B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15592" y="6042015"/>
            <a:ext cx="2298616" cy="714726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23964E1-6855-DA34-3FCD-C6CB08B585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1698" y="4072419"/>
            <a:ext cx="3314831" cy="1824983"/>
          </a:xfrm>
        </p:spPr>
        <p:txBody>
          <a:bodyPr lIns="0" rIns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Text goes here …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54E42BE-DF6D-668F-8B41-99AFB1495989}"/>
              </a:ext>
            </a:extLst>
          </p:cNvPr>
          <p:cNvCxnSpPr>
            <a:cxnSpLocks/>
          </p:cNvCxnSpPr>
          <p:nvPr userDrawn="1"/>
        </p:nvCxnSpPr>
        <p:spPr>
          <a:xfrm>
            <a:off x="980876" y="1198726"/>
            <a:ext cx="3669782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22FD0CD-FD04-8634-D7B8-F280B324DE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34717" y="4072419"/>
            <a:ext cx="3314831" cy="1824983"/>
          </a:xfrm>
        </p:spPr>
        <p:txBody>
          <a:bodyPr lIns="0" rIns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Text goes here 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7C0FE-2BC5-D429-70D8-1C8427B99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8459" y="4072419"/>
            <a:ext cx="3314831" cy="1824983"/>
          </a:xfrm>
        </p:spPr>
        <p:txBody>
          <a:bodyPr lIns="0" rIns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Text goes here …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9D94BB-0800-CABF-5C41-80D1D663F9B7}"/>
              </a:ext>
            </a:extLst>
          </p:cNvPr>
          <p:cNvCxnSpPr>
            <a:cxnSpLocks/>
          </p:cNvCxnSpPr>
          <p:nvPr userDrawn="1"/>
        </p:nvCxnSpPr>
        <p:spPr>
          <a:xfrm flipV="1">
            <a:off x="4502228" y="1494268"/>
            <a:ext cx="0" cy="44254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529CBE9-E801-6775-C916-FBB425AF86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34717" y="3730079"/>
            <a:ext cx="3314831" cy="229382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AEC8527-411E-5E2C-A2A5-FE0BFC4B09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1699" y="3730079"/>
            <a:ext cx="3314830" cy="229382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D510753-FC6C-D6C7-BD56-236A18A158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8459" y="3730079"/>
            <a:ext cx="3314831" cy="229382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A76968C-9584-75B6-412C-8D813D3B83C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80875" y="1471966"/>
            <a:ext cx="3325647" cy="207412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a photo</a:t>
            </a:r>
          </a:p>
        </p:txBody>
      </p:sp>
      <p:sp>
        <p:nvSpPr>
          <p:cNvPr id="27" name="Picture Placeholder 25">
            <a:extLst>
              <a:ext uri="{FF2B5EF4-FFF2-40B4-BE49-F238E27FC236}">
                <a16:creationId xmlns:a16="http://schemas.microsoft.com/office/drawing/2014/main" id="{15BE7786-E223-E932-8AE6-4FE1F9A0C80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694231" y="1471966"/>
            <a:ext cx="3325647" cy="207412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a photo</a:t>
            </a:r>
          </a:p>
        </p:txBody>
      </p:sp>
      <p:sp>
        <p:nvSpPr>
          <p:cNvPr id="29" name="Picture Placeholder 25">
            <a:extLst>
              <a:ext uri="{FF2B5EF4-FFF2-40B4-BE49-F238E27FC236}">
                <a16:creationId xmlns:a16="http://schemas.microsoft.com/office/drawing/2014/main" id="{26B98ED2-BB52-5285-74C3-25BBC2602D2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441041" y="1471966"/>
            <a:ext cx="3325647" cy="207412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a photo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32D740-15B7-BE66-6FDD-D5D44D39556A}"/>
              </a:ext>
            </a:extLst>
          </p:cNvPr>
          <p:cNvCxnSpPr>
            <a:cxnSpLocks/>
          </p:cNvCxnSpPr>
          <p:nvPr userDrawn="1"/>
        </p:nvCxnSpPr>
        <p:spPr>
          <a:xfrm flipV="1">
            <a:off x="8226735" y="1494268"/>
            <a:ext cx="0" cy="44254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E2678A04-4CB9-5E5F-8922-C82DAC0D3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7089" y="6471359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7CD06EFF-F9A5-9E40-A502-3D98189BE54D}" type="slidenum">
              <a:rPr lang="en-US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ue and white checkered flag&#10;&#10;Description automatically generated">
            <a:extLst>
              <a:ext uri="{FF2B5EF4-FFF2-40B4-BE49-F238E27FC236}">
                <a16:creationId xmlns:a16="http://schemas.microsoft.com/office/drawing/2014/main" id="{B8ABE138-7BB7-C38F-5FA9-E98883B0B6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792" y="0"/>
            <a:ext cx="277793" cy="2777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7CEDB7-42EB-1016-C1C5-A619558DFD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37523" y="6461313"/>
            <a:ext cx="396687" cy="3966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A46C8BD-3459-64E9-9A03-60C5BBA8E8B6}"/>
              </a:ext>
            </a:extLst>
          </p:cNvPr>
          <p:cNvSpPr/>
          <p:nvPr userDrawn="1"/>
        </p:nvSpPr>
        <p:spPr>
          <a:xfrm>
            <a:off x="0" y="276932"/>
            <a:ext cx="277792" cy="65810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5991CC-342F-DF49-EFAA-8D2519351CFC}"/>
              </a:ext>
            </a:extLst>
          </p:cNvPr>
          <p:cNvSpPr/>
          <p:nvPr userDrawn="1"/>
        </p:nvSpPr>
        <p:spPr>
          <a:xfrm>
            <a:off x="0" y="0"/>
            <a:ext cx="277794" cy="2769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79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w/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DA80ABA-642B-4CD6-4C1C-51D2AF4F57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2355" y="476789"/>
            <a:ext cx="10757719" cy="714726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90000"/>
              </a:lnSpc>
              <a:buFontTx/>
              <a:buNone/>
              <a:defRPr sz="40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Four Column with Photos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416B0D-2499-002F-7721-8DA278880EFD}"/>
              </a:ext>
            </a:extLst>
          </p:cNvPr>
          <p:cNvSpPr/>
          <p:nvPr userDrawn="1"/>
        </p:nvSpPr>
        <p:spPr>
          <a:xfrm rot="5400000">
            <a:off x="4411715" y="2332192"/>
            <a:ext cx="391886" cy="865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59B13EA6-95FC-4931-D94E-76CD767560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026" y="6466113"/>
            <a:ext cx="7945496" cy="375619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l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School, Department, Center or Institution name can go here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94F068-63F6-499E-D216-F39441E6B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15592" y="6042015"/>
            <a:ext cx="2298616" cy="714726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23964E1-6855-DA34-3FCD-C6CB08B585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1699" y="4072419"/>
            <a:ext cx="2528249" cy="1833117"/>
          </a:xfrm>
        </p:spPr>
        <p:txBody>
          <a:bodyPr lIns="0" rIns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</a:lstStyle>
          <a:p>
            <a:pPr lvl="0"/>
            <a:r>
              <a:rPr lang="en-US"/>
              <a:t>Text goes here …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54E42BE-DF6D-668F-8B41-99AFB1495989}"/>
              </a:ext>
            </a:extLst>
          </p:cNvPr>
          <p:cNvCxnSpPr>
            <a:cxnSpLocks/>
          </p:cNvCxnSpPr>
          <p:nvPr userDrawn="1"/>
        </p:nvCxnSpPr>
        <p:spPr>
          <a:xfrm>
            <a:off x="980876" y="1198726"/>
            <a:ext cx="3669782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9D94BB-0800-CABF-5C41-80D1D663F9B7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7157" y="1483117"/>
            <a:ext cx="0" cy="443357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5D48C-4AA9-32C3-E59C-78282BD054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34899" y="4072419"/>
            <a:ext cx="2528249" cy="1833117"/>
          </a:xfrm>
        </p:spPr>
        <p:txBody>
          <a:bodyPr lIns="0" rIns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</a:lstStyle>
          <a:p>
            <a:pPr lvl="0"/>
            <a:r>
              <a:rPr lang="en-US"/>
              <a:t>Text goes here …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DA69184-351A-0F32-D962-F3CA1B3346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78099" y="4072419"/>
            <a:ext cx="2528249" cy="1833117"/>
          </a:xfrm>
        </p:spPr>
        <p:txBody>
          <a:bodyPr lIns="0" rIns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</a:lstStyle>
          <a:p>
            <a:pPr lvl="0"/>
            <a:r>
              <a:rPr lang="en-US"/>
              <a:t>Text goes here …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87F8D9E-0BB7-F906-7378-3D6CF1D72D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21300" y="4072419"/>
            <a:ext cx="2528249" cy="1833117"/>
          </a:xfrm>
        </p:spPr>
        <p:txBody>
          <a:bodyPr lIns="0" rIns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</a:lstStyle>
          <a:p>
            <a:pPr lvl="0"/>
            <a:r>
              <a:rPr lang="en-US"/>
              <a:t>Text goes here …</a:t>
            </a:r>
          </a:p>
        </p:txBody>
      </p:sp>
      <p:sp>
        <p:nvSpPr>
          <p:cNvPr id="3" name="Picture Placeholder 25">
            <a:extLst>
              <a:ext uri="{FF2B5EF4-FFF2-40B4-BE49-F238E27FC236}">
                <a16:creationId xmlns:a16="http://schemas.microsoft.com/office/drawing/2014/main" id="{8503821B-8800-93EB-1508-DBC3BF76EB8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80876" y="1471966"/>
            <a:ext cx="2528250" cy="207412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a photo</a:t>
            </a:r>
          </a:p>
        </p:txBody>
      </p:sp>
      <p:sp>
        <p:nvSpPr>
          <p:cNvPr id="4" name="Picture Placeholder 25">
            <a:extLst>
              <a:ext uri="{FF2B5EF4-FFF2-40B4-BE49-F238E27FC236}">
                <a16:creationId xmlns:a16="http://schemas.microsoft.com/office/drawing/2014/main" id="{9E6DE31D-5272-B0A2-9A99-944865B588A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724078" y="1471966"/>
            <a:ext cx="2528250" cy="207412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a photo</a:t>
            </a:r>
          </a:p>
        </p:txBody>
      </p:sp>
      <p:sp>
        <p:nvSpPr>
          <p:cNvPr id="8" name="Picture Placeholder 25">
            <a:extLst>
              <a:ext uri="{FF2B5EF4-FFF2-40B4-BE49-F238E27FC236}">
                <a16:creationId xmlns:a16="http://schemas.microsoft.com/office/drawing/2014/main" id="{DF4C66CF-173B-7AD6-91BD-03863C58F9C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78099" y="1471966"/>
            <a:ext cx="2528249" cy="207412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a photo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129CDB-7C11-80BA-1AF7-0AAA646EB93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232119" y="1471966"/>
            <a:ext cx="2528249" cy="207412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a photo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1567848-DE76-D6C2-5C62-BB6511D67E7C}"/>
              </a:ext>
            </a:extLst>
          </p:cNvPr>
          <p:cNvCxnSpPr>
            <a:cxnSpLocks/>
          </p:cNvCxnSpPr>
          <p:nvPr userDrawn="1"/>
        </p:nvCxnSpPr>
        <p:spPr>
          <a:xfrm flipV="1">
            <a:off x="6359206" y="1483117"/>
            <a:ext cx="0" cy="443357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6105651-C81E-E280-825C-160B87FF37A4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708" y="1483117"/>
            <a:ext cx="0" cy="443357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0D15CA9E-A822-C49E-51E7-F5E601FC93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1699" y="3730079"/>
            <a:ext cx="2527716" cy="229382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7B1AF7D5-153A-D2D3-F2EC-4B55FC624A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26587" y="3730079"/>
            <a:ext cx="2527716" cy="229382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95935367-88BC-20C1-26A5-7EEA64EC778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69787" y="3730079"/>
            <a:ext cx="2527716" cy="229382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9F79719F-DCD6-82A5-AFB7-6DC3BCEE9C6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32119" y="3730079"/>
            <a:ext cx="2527716" cy="229382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EB3DA9DE-5606-AC48-FD10-6073C15F5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7089" y="6471359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7CD06EFF-F9A5-9E40-A502-3D98189BE54D}" type="slidenum">
              <a:rPr lang="en-US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ue and white checkered flag&#10;&#10;Description automatically generated">
            <a:extLst>
              <a:ext uri="{FF2B5EF4-FFF2-40B4-BE49-F238E27FC236}">
                <a16:creationId xmlns:a16="http://schemas.microsoft.com/office/drawing/2014/main" id="{6EB32608-F95A-51AD-ED30-B48F2763DF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792" y="0"/>
            <a:ext cx="277793" cy="277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7EE8D0-4508-EF4F-D27F-63ED26650A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37523" y="6461313"/>
            <a:ext cx="396687" cy="39668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E1DF28D-665E-00A9-A6E5-4E1D9E17D85B}"/>
              </a:ext>
            </a:extLst>
          </p:cNvPr>
          <p:cNvSpPr/>
          <p:nvPr userDrawn="1"/>
        </p:nvSpPr>
        <p:spPr>
          <a:xfrm>
            <a:off x="0" y="276932"/>
            <a:ext cx="277792" cy="65810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1F4B1D-B764-73A0-040D-663EE460B8DF}"/>
              </a:ext>
            </a:extLst>
          </p:cNvPr>
          <p:cNvSpPr/>
          <p:nvPr userDrawn="1"/>
        </p:nvSpPr>
        <p:spPr>
          <a:xfrm>
            <a:off x="0" y="0"/>
            <a:ext cx="277794" cy="2769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0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w/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DA80ABA-642B-4CD6-4C1C-51D2AF4F57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2355" y="476789"/>
            <a:ext cx="10757719" cy="714726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90000"/>
              </a:lnSpc>
              <a:buFontTx/>
              <a:buNone/>
              <a:defRPr sz="40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Three Column with Stats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416B0D-2499-002F-7721-8DA278880EFD}"/>
              </a:ext>
            </a:extLst>
          </p:cNvPr>
          <p:cNvSpPr/>
          <p:nvPr userDrawn="1"/>
        </p:nvSpPr>
        <p:spPr>
          <a:xfrm rot="5400000">
            <a:off x="4411715" y="2332192"/>
            <a:ext cx="391886" cy="865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59B13EA6-95FC-4931-D94E-76CD767560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026" y="6466113"/>
            <a:ext cx="7945496" cy="375619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l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School, Department, Center or Institution name can go here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94F068-63F6-499E-D216-F39441E6B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15592" y="6042015"/>
            <a:ext cx="2298616" cy="714726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23964E1-6855-DA34-3FCD-C6CB08B585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1699" y="3391409"/>
            <a:ext cx="3314830" cy="2175458"/>
          </a:xfrm>
        </p:spPr>
        <p:txBody>
          <a:bodyPr lIns="0" rIns="0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</a:lstStyle>
          <a:p>
            <a:pPr lvl="0"/>
            <a:r>
              <a:rPr lang="en-US"/>
              <a:t>Text goes here …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54E42BE-DF6D-668F-8B41-99AFB1495989}"/>
              </a:ext>
            </a:extLst>
          </p:cNvPr>
          <p:cNvCxnSpPr>
            <a:cxnSpLocks/>
          </p:cNvCxnSpPr>
          <p:nvPr userDrawn="1"/>
        </p:nvCxnSpPr>
        <p:spPr>
          <a:xfrm>
            <a:off x="980876" y="1198726"/>
            <a:ext cx="3669782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5D48C-4AA9-32C3-E59C-78282BD054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8458" y="3391409"/>
            <a:ext cx="3314832" cy="2175457"/>
          </a:xfrm>
        </p:spPr>
        <p:txBody>
          <a:bodyPr lIns="0" rIns="0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</a:lstStyle>
          <a:p>
            <a:pPr lvl="0"/>
            <a:r>
              <a:rPr lang="en-US"/>
              <a:t>Text goes here …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87F8D9E-0BB7-F906-7378-3D6CF1D72D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05219" y="3391409"/>
            <a:ext cx="3344331" cy="2175457"/>
          </a:xfrm>
        </p:spPr>
        <p:txBody>
          <a:bodyPr lIns="0" rIns="0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</a:lstStyle>
          <a:p>
            <a:pPr lvl="0"/>
            <a:r>
              <a:rPr lang="en-US"/>
              <a:t>Text goes here …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5C99115-6B72-C340-796D-3E733B71839E}"/>
              </a:ext>
            </a:extLst>
          </p:cNvPr>
          <p:cNvCxnSpPr>
            <a:cxnSpLocks/>
          </p:cNvCxnSpPr>
          <p:nvPr userDrawn="1"/>
        </p:nvCxnSpPr>
        <p:spPr>
          <a:xfrm>
            <a:off x="980876" y="3219434"/>
            <a:ext cx="332902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D0F604-CA1F-0669-2E3C-6AA4B801DD0A}"/>
              </a:ext>
            </a:extLst>
          </p:cNvPr>
          <p:cNvCxnSpPr>
            <a:cxnSpLocks/>
          </p:cNvCxnSpPr>
          <p:nvPr userDrawn="1"/>
        </p:nvCxnSpPr>
        <p:spPr>
          <a:xfrm>
            <a:off x="4698924" y="3219434"/>
            <a:ext cx="3329022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C5160B4-2EED-FD55-FFE7-F8A092B935B7}"/>
              </a:ext>
            </a:extLst>
          </p:cNvPr>
          <p:cNvCxnSpPr>
            <a:cxnSpLocks/>
          </p:cNvCxnSpPr>
          <p:nvPr userDrawn="1"/>
        </p:nvCxnSpPr>
        <p:spPr>
          <a:xfrm>
            <a:off x="8402639" y="3219434"/>
            <a:ext cx="3324331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CEB21BC-21F4-9D49-0387-C87A447C1F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1699" y="2077152"/>
            <a:ext cx="3314830" cy="1126014"/>
          </a:xfrm>
        </p:spPr>
        <p:txBody>
          <a:bodyPr lIns="0" rIns="0" anchor="ctr" anchorCtr="0">
            <a:normAutofit/>
          </a:bodyPr>
          <a:lstStyle>
            <a:lvl1pPr marL="0" indent="0">
              <a:buNone/>
              <a:defRPr sz="8000" b="1">
                <a:solidFill>
                  <a:schemeClr val="accen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</a:lstStyle>
          <a:p>
            <a:pPr lvl="0"/>
            <a:r>
              <a:rPr lang="en-US"/>
              <a:t>#1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5DCE979-2646-9A6E-BBB2-970179C136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8458" y="2077152"/>
            <a:ext cx="3314832" cy="1126014"/>
          </a:xfrm>
        </p:spPr>
        <p:txBody>
          <a:bodyPr lIns="0" rIns="0" anchor="ctr" anchorCtr="0">
            <a:normAutofit/>
          </a:bodyPr>
          <a:lstStyle>
            <a:lvl1pPr marL="0" indent="0">
              <a:buNone/>
              <a:defRPr sz="8000" b="1">
                <a:solidFill>
                  <a:schemeClr val="accen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</a:lstStyle>
          <a:p>
            <a:pPr lvl="0"/>
            <a:r>
              <a:rPr lang="en-US"/>
              <a:t>#1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4787DC20-676B-B7E2-16D2-8D4A989B89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05520" y="2077152"/>
            <a:ext cx="3310161" cy="1126014"/>
          </a:xfrm>
        </p:spPr>
        <p:txBody>
          <a:bodyPr lIns="0" rIns="0" anchor="ctr" anchorCtr="0">
            <a:normAutofit/>
          </a:bodyPr>
          <a:lstStyle>
            <a:lvl1pPr marL="0" indent="0">
              <a:buNone/>
              <a:defRPr sz="8000" b="1">
                <a:solidFill>
                  <a:schemeClr val="accen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</a:lstStyle>
          <a:p>
            <a:pPr lvl="0"/>
            <a:r>
              <a:rPr lang="en-US"/>
              <a:t>#1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820CC089-69CB-55F5-2BFE-68930202E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7089" y="6471359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7CD06EFF-F9A5-9E40-A502-3D98189BE54D}" type="slidenum">
              <a:rPr lang="en-US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ue and white checkered flag&#10;&#10;Description automatically generated">
            <a:extLst>
              <a:ext uri="{FF2B5EF4-FFF2-40B4-BE49-F238E27FC236}">
                <a16:creationId xmlns:a16="http://schemas.microsoft.com/office/drawing/2014/main" id="{064E49A5-9571-BD79-6E77-79782D5CBB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792" y="0"/>
            <a:ext cx="277793" cy="277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9DCC3B-8EF8-A898-3D54-0E9E1E353C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37523" y="6461313"/>
            <a:ext cx="396687" cy="3966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2D0681-3706-00B3-09CD-2C846D45F75C}"/>
              </a:ext>
            </a:extLst>
          </p:cNvPr>
          <p:cNvSpPr/>
          <p:nvPr userDrawn="1"/>
        </p:nvSpPr>
        <p:spPr>
          <a:xfrm>
            <a:off x="0" y="276932"/>
            <a:ext cx="277792" cy="65810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FB3588-F35B-0F4C-2E5F-F8A73973CF49}"/>
              </a:ext>
            </a:extLst>
          </p:cNvPr>
          <p:cNvSpPr/>
          <p:nvPr userDrawn="1"/>
        </p:nvSpPr>
        <p:spPr>
          <a:xfrm>
            <a:off x="0" y="0"/>
            <a:ext cx="277794" cy="2769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60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w/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DA80ABA-642B-4CD6-4C1C-51D2AF4F57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2355" y="476789"/>
            <a:ext cx="10757719" cy="714726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90000"/>
              </a:lnSpc>
              <a:buFontTx/>
              <a:buNone/>
              <a:defRPr sz="40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Four Column with Stats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416B0D-2499-002F-7721-8DA278880EFD}"/>
              </a:ext>
            </a:extLst>
          </p:cNvPr>
          <p:cNvSpPr/>
          <p:nvPr userDrawn="1"/>
        </p:nvSpPr>
        <p:spPr>
          <a:xfrm rot="5400000">
            <a:off x="4411715" y="2332192"/>
            <a:ext cx="391886" cy="865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59B13EA6-95FC-4931-D94E-76CD767560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026" y="6466113"/>
            <a:ext cx="7945496" cy="375619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l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School, Department, Center or Institution name can go here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94F068-63F6-499E-D216-F39441E6B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15592" y="6042015"/>
            <a:ext cx="2298616" cy="714726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23964E1-6855-DA34-3FCD-C6CB08B585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1699" y="3391409"/>
            <a:ext cx="2528249" cy="2175458"/>
          </a:xfrm>
        </p:spPr>
        <p:txBody>
          <a:bodyPr lIns="0" rIns="0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</a:lstStyle>
          <a:p>
            <a:pPr lvl="0"/>
            <a:r>
              <a:rPr lang="en-US"/>
              <a:t>Text goes here …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54E42BE-DF6D-668F-8B41-99AFB1495989}"/>
              </a:ext>
            </a:extLst>
          </p:cNvPr>
          <p:cNvCxnSpPr>
            <a:cxnSpLocks/>
          </p:cNvCxnSpPr>
          <p:nvPr userDrawn="1"/>
        </p:nvCxnSpPr>
        <p:spPr>
          <a:xfrm>
            <a:off x="980876" y="1198726"/>
            <a:ext cx="3669782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5D48C-4AA9-32C3-E59C-78282BD054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34899" y="3391409"/>
            <a:ext cx="2528249" cy="2175457"/>
          </a:xfrm>
        </p:spPr>
        <p:txBody>
          <a:bodyPr lIns="0" rIns="0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</a:lstStyle>
          <a:p>
            <a:pPr lvl="0"/>
            <a:r>
              <a:rPr lang="en-US"/>
              <a:t>Text goes here …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DA69184-351A-0F32-D962-F3CA1B3346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78099" y="3391409"/>
            <a:ext cx="2528249" cy="2175457"/>
          </a:xfrm>
        </p:spPr>
        <p:txBody>
          <a:bodyPr lIns="0" rIns="0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</a:lstStyle>
          <a:p>
            <a:pPr lvl="0"/>
            <a:r>
              <a:rPr lang="en-US"/>
              <a:t>Text goes here …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87F8D9E-0BB7-F906-7378-3D6CF1D72D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21300" y="3391409"/>
            <a:ext cx="2528249" cy="2175457"/>
          </a:xfrm>
        </p:spPr>
        <p:txBody>
          <a:bodyPr lIns="0" rIns="0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</a:lstStyle>
          <a:p>
            <a:pPr lvl="0"/>
            <a:r>
              <a:rPr lang="en-US"/>
              <a:t>Text goes here …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5C99115-6B72-C340-796D-3E733B71839E}"/>
              </a:ext>
            </a:extLst>
          </p:cNvPr>
          <p:cNvCxnSpPr>
            <a:cxnSpLocks/>
          </p:cNvCxnSpPr>
          <p:nvPr userDrawn="1"/>
        </p:nvCxnSpPr>
        <p:spPr>
          <a:xfrm>
            <a:off x="980876" y="3219434"/>
            <a:ext cx="2539072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D0F604-CA1F-0669-2E3C-6AA4B801DD0A}"/>
              </a:ext>
            </a:extLst>
          </p:cNvPr>
          <p:cNvCxnSpPr>
            <a:cxnSpLocks/>
          </p:cNvCxnSpPr>
          <p:nvPr userDrawn="1"/>
        </p:nvCxnSpPr>
        <p:spPr>
          <a:xfrm>
            <a:off x="3712787" y="3219434"/>
            <a:ext cx="2539072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C2D500-9154-9D1F-C8A9-0D0517B59B3D}"/>
              </a:ext>
            </a:extLst>
          </p:cNvPr>
          <p:cNvCxnSpPr>
            <a:cxnSpLocks/>
          </p:cNvCxnSpPr>
          <p:nvPr userDrawn="1"/>
        </p:nvCxnSpPr>
        <p:spPr>
          <a:xfrm>
            <a:off x="6467276" y="3219434"/>
            <a:ext cx="2539072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C5160B4-2EED-FD55-FFE7-F8A092B935B7}"/>
              </a:ext>
            </a:extLst>
          </p:cNvPr>
          <p:cNvCxnSpPr>
            <a:cxnSpLocks/>
          </p:cNvCxnSpPr>
          <p:nvPr userDrawn="1"/>
        </p:nvCxnSpPr>
        <p:spPr>
          <a:xfrm>
            <a:off x="9187898" y="3219434"/>
            <a:ext cx="2539072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CEB21BC-21F4-9D49-0387-C87A447C1F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1699" y="2077152"/>
            <a:ext cx="2528249" cy="1126014"/>
          </a:xfrm>
        </p:spPr>
        <p:txBody>
          <a:bodyPr lIns="0" rIns="0" anchor="ctr" anchorCtr="0">
            <a:normAutofit/>
          </a:bodyPr>
          <a:lstStyle>
            <a:lvl1pPr marL="0" indent="0">
              <a:buNone/>
              <a:defRPr sz="8000" b="1">
                <a:solidFill>
                  <a:schemeClr val="accen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</a:lstStyle>
          <a:p>
            <a:pPr lvl="0"/>
            <a:r>
              <a:rPr lang="en-US"/>
              <a:t>#1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5DCE979-2646-9A6E-BBB2-970179C136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12321" y="2077152"/>
            <a:ext cx="2528249" cy="1126014"/>
          </a:xfrm>
        </p:spPr>
        <p:txBody>
          <a:bodyPr lIns="0" rIns="0" anchor="ctr" anchorCtr="0">
            <a:normAutofit/>
          </a:bodyPr>
          <a:lstStyle>
            <a:lvl1pPr marL="0" indent="0">
              <a:buNone/>
              <a:defRPr sz="8000" b="1">
                <a:solidFill>
                  <a:schemeClr val="accen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</a:lstStyle>
          <a:p>
            <a:pPr lvl="0"/>
            <a:r>
              <a:rPr lang="en-US"/>
              <a:t>#1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A0F17997-C88B-CC9B-4471-FD928534E2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66810" y="2077152"/>
            <a:ext cx="2528249" cy="1126014"/>
          </a:xfrm>
        </p:spPr>
        <p:txBody>
          <a:bodyPr lIns="0" rIns="0" anchor="ctr" anchorCtr="0">
            <a:normAutofit/>
          </a:bodyPr>
          <a:lstStyle>
            <a:lvl1pPr marL="0" indent="0">
              <a:buNone/>
              <a:defRPr sz="8000" b="1">
                <a:solidFill>
                  <a:schemeClr val="accen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</a:lstStyle>
          <a:p>
            <a:pPr lvl="0"/>
            <a:r>
              <a:rPr lang="en-US"/>
              <a:t>#1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4787DC20-676B-B7E2-16D2-8D4A989B89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7432" y="2077152"/>
            <a:ext cx="2528249" cy="1126014"/>
          </a:xfrm>
        </p:spPr>
        <p:txBody>
          <a:bodyPr lIns="0" rIns="0" anchor="ctr" anchorCtr="0">
            <a:normAutofit/>
          </a:bodyPr>
          <a:lstStyle>
            <a:lvl1pPr marL="0" indent="0">
              <a:buNone/>
              <a:defRPr sz="8000" b="1">
                <a:solidFill>
                  <a:schemeClr val="accen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</a:lstStyle>
          <a:p>
            <a:pPr lvl="0"/>
            <a:r>
              <a:rPr lang="en-US"/>
              <a:t>#1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5587C790-D6C0-D378-FD8E-5C267613C4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7089" y="6471359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7CD06EFF-F9A5-9E40-A502-3D98189BE54D}" type="slidenum">
              <a:rPr lang="en-US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ue and white checkered flag&#10;&#10;Description automatically generated">
            <a:extLst>
              <a:ext uri="{FF2B5EF4-FFF2-40B4-BE49-F238E27FC236}">
                <a16:creationId xmlns:a16="http://schemas.microsoft.com/office/drawing/2014/main" id="{3604DA33-9E99-4A29-62B7-894EB4019B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792" y="0"/>
            <a:ext cx="277793" cy="277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7C5FBF-6C70-243B-0721-B74A98859A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37523" y="6461313"/>
            <a:ext cx="396687" cy="3966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284C8EE-16B5-EA52-9A98-72533E9D8D43}"/>
              </a:ext>
            </a:extLst>
          </p:cNvPr>
          <p:cNvSpPr/>
          <p:nvPr userDrawn="1"/>
        </p:nvSpPr>
        <p:spPr>
          <a:xfrm>
            <a:off x="0" y="276932"/>
            <a:ext cx="277792" cy="65810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71631E-8636-E450-B3CE-46E0E4C0A8DB}"/>
              </a:ext>
            </a:extLst>
          </p:cNvPr>
          <p:cNvSpPr/>
          <p:nvPr userDrawn="1"/>
        </p:nvSpPr>
        <p:spPr>
          <a:xfrm>
            <a:off x="0" y="0"/>
            <a:ext cx="277794" cy="2769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03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bg>
      <p:bgPr>
        <a:solidFill>
          <a:srgbClr val="0035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5BACCB-11A0-E67D-A5BE-F5FD36B3E1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2355" y="2480848"/>
            <a:ext cx="10757719" cy="1666936"/>
          </a:xfrm>
        </p:spPr>
        <p:txBody>
          <a:bodyPr lIns="0" rIns="0">
            <a:normAutofit/>
          </a:bodyPr>
          <a:lstStyle>
            <a:lvl1pPr marL="0" indent="0" algn="l">
              <a:lnSpc>
                <a:spcPts val="5600"/>
              </a:lnSpc>
              <a:buFontTx/>
              <a:buNone/>
              <a:defRPr sz="60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Blue Title Slide </a:t>
            </a:r>
            <a:br>
              <a:rPr lang="en-US"/>
            </a:br>
            <a:r>
              <a:rPr lang="en-US"/>
              <a:t>without Photo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06613C-620C-CCA1-5CF5-9D533B473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2027" y="5115072"/>
            <a:ext cx="10757718" cy="332399"/>
          </a:xfrm>
        </p:spPr>
        <p:txBody>
          <a:bodyPr wrap="square" lIns="0" tIns="0" rIns="0" bIns="0">
            <a:normAutofit/>
          </a:bodyPr>
          <a:lstStyle>
            <a:lvl1pPr marL="0" indent="0" algn="l">
              <a:buFontTx/>
              <a:buNone/>
              <a:defRPr sz="2000" b="1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Presentation Subtitle or Presenter Name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7AF0B458-5ED3-871C-B39B-E0753E1A1C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2027" y="5624358"/>
            <a:ext cx="10757718" cy="332399"/>
          </a:xfrm>
        </p:spPr>
        <p:txBody>
          <a:bodyPr wrap="square" lIns="0" tIns="0" rIns="0" bIns="0">
            <a:normAutofit/>
          </a:bodyPr>
          <a:lstStyle>
            <a:lvl1pPr marL="0" indent="0" algn="l">
              <a:buFontTx/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Month XX, Year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92AEF9-615A-69FA-B153-FE7135B98005}"/>
              </a:ext>
            </a:extLst>
          </p:cNvPr>
          <p:cNvSpPr/>
          <p:nvPr userDrawn="1"/>
        </p:nvSpPr>
        <p:spPr>
          <a:xfrm>
            <a:off x="0" y="279408"/>
            <a:ext cx="277792" cy="6299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AB57D5-15A0-E41D-7E0D-BA7AA53223AC}"/>
              </a:ext>
            </a:extLst>
          </p:cNvPr>
          <p:cNvSpPr/>
          <p:nvPr userDrawn="1"/>
        </p:nvSpPr>
        <p:spPr>
          <a:xfrm rot="5400000">
            <a:off x="6096000" y="762000"/>
            <a:ext cx="277792" cy="119142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D05A95-7371-9BEF-7844-FD763B53400E}"/>
              </a:ext>
            </a:extLst>
          </p:cNvPr>
          <p:cNvSpPr/>
          <p:nvPr userDrawn="1"/>
        </p:nvSpPr>
        <p:spPr>
          <a:xfrm>
            <a:off x="0" y="0"/>
            <a:ext cx="277794" cy="277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B08A63-5C28-2736-64DB-BF56E813DDAC}"/>
              </a:ext>
            </a:extLst>
          </p:cNvPr>
          <p:cNvSpPr/>
          <p:nvPr userDrawn="1"/>
        </p:nvSpPr>
        <p:spPr>
          <a:xfrm>
            <a:off x="11912600" y="6580206"/>
            <a:ext cx="277794" cy="277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6F762C7-71A0-C668-493A-6DB2F9A3B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027" y="1965617"/>
            <a:ext cx="10757718" cy="249299"/>
          </a:xfrm>
        </p:spPr>
        <p:txBody>
          <a:bodyPr wrap="square" lIns="0" tIns="0" rIns="0" bIns="0">
            <a:noAutofit/>
          </a:bodyPr>
          <a:lstStyle>
            <a:lvl1pPr marL="0" indent="0" algn="l">
              <a:buFontTx/>
              <a:buNone/>
              <a:defRPr sz="1600" b="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School, Department, Center or Institution name can go here</a:t>
            </a:r>
          </a:p>
          <a:p>
            <a:pPr lvl="0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31010F5-3AE2-BE59-8F60-AC6E8F9FB14B}"/>
              </a:ext>
            </a:extLst>
          </p:cNvPr>
          <p:cNvCxnSpPr>
            <a:cxnSpLocks/>
          </p:cNvCxnSpPr>
          <p:nvPr userDrawn="1"/>
        </p:nvCxnSpPr>
        <p:spPr>
          <a:xfrm>
            <a:off x="980876" y="4381940"/>
            <a:ext cx="2546095" cy="0"/>
          </a:xfrm>
          <a:prstGeom prst="line">
            <a:avLst/>
          </a:prstGeom>
          <a:ln w="508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6FB7554F-6CD8-D5F1-1C82-1445CAE97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42689" y="362275"/>
            <a:ext cx="2407715" cy="748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A21BA2-CBD7-B394-A582-C09ACEB5A1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77792" y="1607"/>
            <a:ext cx="277793" cy="2777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CA3AD5-ADF2-3BC8-C2BB-2C74DF4CD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795313" y="6183518"/>
            <a:ext cx="396687" cy="39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79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 State 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DA80ABA-642B-4CD6-4C1C-51D2AF4F57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2355" y="476789"/>
            <a:ext cx="10757719" cy="714726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90000"/>
              </a:lnSpc>
              <a:buFontTx/>
              <a:buNone/>
              <a:defRPr sz="40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Pennsylvania State Map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416B0D-2499-002F-7721-8DA278880EFD}"/>
              </a:ext>
            </a:extLst>
          </p:cNvPr>
          <p:cNvSpPr/>
          <p:nvPr userDrawn="1"/>
        </p:nvSpPr>
        <p:spPr>
          <a:xfrm rot="5400000">
            <a:off x="4411715" y="2332192"/>
            <a:ext cx="391886" cy="865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59B13EA6-95FC-4931-D94E-76CD767560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026" y="6466113"/>
            <a:ext cx="7945496" cy="375619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l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School, Department, Center or Institution name can go here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94F068-63F6-499E-D216-F39441E6B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15592" y="6042015"/>
            <a:ext cx="2298616" cy="714726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23964E1-6855-DA34-3FCD-C6CB08B585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34209" y="1923854"/>
            <a:ext cx="2415865" cy="2175458"/>
          </a:xfrm>
        </p:spPr>
        <p:txBody>
          <a:bodyPr lIns="0" rIns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</a:lstStyle>
          <a:p>
            <a:pPr lvl="0"/>
            <a:r>
              <a:rPr lang="en-US"/>
              <a:t>Text goes here …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54E42BE-DF6D-668F-8B41-99AFB1495989}"/>
              </a:ext>
            </a:extLst>
          </p:cNvPr>
          <p:cNvCxnSpPr>
            <a:cxnSpLocks/>
          </p:cNvCxnSpPr>
          <p:nvPr userDrawn="1"/>
        </p:nvCxnSpPr>
        <p:spPr>
          <a:xfrm>
            <a:off x="980876" y="1198726"/>
            <a:ext cx="3669782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ue map with white text&#10;&#10;Description automatically generated">
            <a:extLst>
              <a:ext uri="{FF2B5EF4-FFF2-40B4-BE49-F238E27FC236}">
                <a16:creationId xmlns:a16="http://schemas.microsoft.com/office/drawing/2014/main" id="{89F00AF4-5EA3-85A6-C75A-9F7866445B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6690" y="1314940"/>
            <a:ext cx="8783733" cy="4940850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996C664-A7F6-3D94-5037-21943AD9C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7089" y="6471359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7CD06EFF-F9A5-9E40-A502-3D98189BE54D}" type="slidenum">
              <a:rPr lang="en-US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blue and white checkered flag&#10;&#10;Description automatically generated">
            <a:extLst>
              <a:ext uri="{FF2B5EF4-FFF2-40B4-BE49-F238E27FC236}">
                <a16:creationId xmlns:a16="http://schemas.microsoft.com/office/drawing/2014/main" id="{05F0E620-3733-EF2C-D737-289548BF80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7792" y="0"/>
            <a:ext cx="277793" cy="277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6CF825-D86C-A889-D7D5-C4F90DD2AB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37523" y="6461313"/>
            <a:ext cx="396687" cy="3966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E96959F-3F2C-873A-5E7D-D95CD4D85987}"/>
              </a:ext>
            </a:extLst>
          </p:cNvPr>
          <p:cNvSpPr/>
          <p:nvPr userDrawn="1"/>
        </p:nvSpPr>
        <p:spPr>
          <a:xfrm>
            <a:off x="0" y="276932"/>
            <a:ext cx="277792" cy="65810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456B25-B9F5-3773-9E05-EBD8703CB25C}"/>
              </a:ext>
            </a:extLst>
          </p:cNvPr>
          <p:cNvSpPr/>
          <p:nvPr userDrawn="1"/>
        </p:nvSpPr>
        <p:spPr>
          <a:xfrm>
            <a:off x="0" y="0"/>
            <a:ext cx="277794" cy="2769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63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hite 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06613C-620C-CCA1-5CF5-9D533B473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2026" y="5115072"/>
            <a:ext cx="10758377" cy="332399"/>
          </a:xfrm>
        </p:spPr>
        <p:txBody>
          <a:bodyPr wrap="square" lIns="0" tIns="0" rIns="0" bIns="0">
            <a:normAutofit/>
          </a:bodyPr>
          <a:lstStyle>
            <a:lvl1pPr marL="0" indent="0" algn="l"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err="1"/>
              <a:t>www.urlgoeshere.com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AB57D5-15A0-E41D-7E0D-BA7AA53223AC}"/>
              </a:ext>
            </a:extLst>
          </p:cNvPr>
          <p:cNvSpPr/>
          <p:nvPr userDrawn="1"/>
        </p:nvSpPr>
        <p:spPr>
          <a:xfrm rot="5400000">
            <a:off x="6096000" y="762000"/>
            <a:ext cx="277792" cy="119142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6F762C7-71A0-C668-493A-6DB2F9A3B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026" y="1953809"/>
            <a:ext cx="10757719" cy="249299"/>
          </a:xfrm>
        </p:spPr>
        <p:txBody>
          <a:bodyPr wrap="square" lIns="0" tIns="0" rIns="0" bIns="0">
            <a:noAutofit/>
          </a:bodyPr>
          <a:lstStyle>
            <a:lvl1pPr marL="0" indent="0" algn="l">
              <a:buFontTx/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School, Department, Center or Institution name can go here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DA80ABA-642B-4CD6-4C1C-51D2AF4F57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2355" y="2485674"/>
            <a:ext cx="10757719" cy="1666936"/>
          </a:xfrm>
        </p:spPr>
        <p:txBody>
          <a:bodyPr lIns="0" rIns="0">
            <a:normAutofit/>
          </a:bodyPr>
          <a:lstStyle>
            <a:lvl1pPr marL="0" indent="0" algn="l">
              <a:lnSpc>
                <a:spcPts val="5600"/>
              </a:lnSpc>
              <a:buFontTx/>
              <a:buNone/>
              <a:defRPr sz="6000" b="1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Thank you.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275037A-211A-0260-E975-502EF34575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42689" y="362275"/>
            <a:ext cx="2407715" cy="7486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D45C94-FB22-DB67-8B12-BA7FC3BF71BF}"/>
              </a:ext>
            </a:extLst>
          </p:cNvPr>
          <p:cNvSpPr/>
          <p:nvPr userDrawn="1"/>
        </p:nvSpPr>
        <p:spPr>
          <a:xfrm>
            <a:off x="0" y="276932"/>
            <a:ext cx="277792" cy="63007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0252D5-EE17-72EF-BB70-A64AACC24DEE}"/>
              </a:ext>
            </a:extLst>
          </p:cNvPr>
          <p:cNvSpPr/>
          <p:nvPr userDrawn="1"/>
        </p:nvSpPr>
        <p:spPr>
          <a:xfrm>
            <a:off x="0" y="0"/>
            <a:ext cx="277794" cy="2769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89B169-7AA1-0AE3-A738-B266F8D2D807}"/>
              </a:ext>
            </a:extLst>
          </p:cNvPr>
          <p:cNvSpPr/>
          <p:nvPr userDrawn="1"/>
        </p:nvSpPr>
        <p:spPr>
          <a:xfrm>
            <a:off x="11914206" y="6580206"/>
            <a:ext cx="277794" cy="277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white checkered flag&#10;&#10;Description automatically generated">
            <a:extLst>
              <a:ext uri="{FF2B5EF4-FFF2-40B4-BE49-F238E27FC236}">
                <a16:creationId xmlns:a16="http://schemas.microsoft.com/office/drawing/2014/main" id="{E7BBC2DF-BC4A-D79C-DCF6-9F42DA8B39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792" y="0"/>
            <a:ext cx="277793" cy="277793"/>
          </a:xfrm>
          <a:prstGeom prst="rect">
            <a:avLst/>
          </a:prstGeom>
        </p:spPr>
      </p:pic>
      <p:pic>
        <p:nvPicPr>
          <p:cNvPr id="7" name="Picture 6" descr="A yellow and white squares&#10;&#10;Description automatically generated">
            <a:extLst>
              <a:ext uri="{FF2B5EF4-FFF2-40B4-BE49-F238E27FC236}">
                <a16:creationId xmlns:a16="http://schemas.microsoft.com/office/drawing/2014/main" id="{638A24B0-6E1E-DCEE-258F-F85CC34C5C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95313" y="6183518"/>
            <a:ext cx="396687" cy="39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84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Blue Questions">
    <p:bg>
      <p:bgPr>
        <a:solidFill>
          <a:srgbClr val="0035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5BACCB-11A0-E67D-A5BE-F5FD36B3E1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2355" y="2480848"/>
            <a:ext cx="10757719" cy="948148"/>
          </a:xfrm>
        </p:spPr>
        <p:txBody>
          <a:bodyPr lIns="0" rIns="0">
            <a:normAutofit/>
          </a:bodyPr>
          <a:lstStyle>
            <a:lvl1pPr marL="0" indent="0" algn="l">
              <a:lnSpc>
                <a:spcPts val="5600"/>
              </a:lnSpc>
              <a:buFontTx/>
              <a:buNone/>
              <a:defRPr sz="60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Questions?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06613C-620C-CCA1-5CF5-9D533B473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2027" y="5115072"/>
            <a:ext cx="10757718" cy="332399"/>
          </a:xfrm>
        </p:spPr>
        <p:txBody>
          <a:bodyPr wrap="square" lIns="0" tIns="0" rIns="0" bIns="0">
            <a:normAutofit/>
          </a:bodyPr>
          <a:lstStyle>
            <a:lvl1pPr marL="0" indent="0" algn="l">
              <a:buFontTx/>
              <a:buNone/>
              <a:defRPr sz="2000" b="1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err="1"/>
              <a:t>www.urlgoeshere.com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AB57D5-15A0-E41D-7E0D-BA7AA53223AC}"/>
              </a:ext>
            </a:extLst>
          </p:cNvPr>
          <p:cNvSpPr/>
          <p:nvPr userDrawn="1"/>
        </p:nvSpPr>
        <p:spPr>
          <a:xfrm rot="5400000">
            <a:off x="6096000" y="762000"/>
            <a:ext cx="277792" cy="119142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B08A63-5C28-2736-64DB-BF56E813DDAC}"/>
              </a:ext>
            </a:extLst>
          </p:cNvPr>
          <p:cNvSpPr/>
          <p:nvPr userDrawn="1"/>
        </p:nvSpPr>
        <p:spPr>
          <a:xfrm>
            <a:off x="11912600" y="6580206"/>
            <a:ext cx="277794" cy="277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6F762C7-71A0-C668-493A-6DB2F9A3B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027" y="1965617"/>
            <a:ext cx="10757718" cy="249299"/>
          </a:xfrm>
        </p:spPr>
        <p:txBody>
          <a:bodyPr wrap="square" lIns="0" tIns="0" rIns="0" bIns="0">
            <a:noAutofit/>
          </a:bodyPr>
          <a:lstStyle>
            <a:lvl1pPr marL="0" indent="0" algn="l">
              <a:buFontTx/>
              <a:buNone/>
              <a:defRPr sz="1600" b="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School, Department, Center or Institution name can go here</a:t>
            </a:r>
          </a:p>
          <a:p>
            <a:pPr lvl="0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31010F5-3AE2-BE59-8F60-AC6E8F9FB14B}"/>
              </a:ext>
            </a:extLst>
          </p:cNvPr>
          <p:cNvCxnSpPr>
            <a:cxnSpLocks/>
          </p:cNvCxnSpPr>
          <p:nvPr userDrawn="1"/>
        </p:nvCxnSpPr>
        <p:spPr>
          <a:xfrm>
            <a:off x="980876" y="3428996"/>
            <a:ext cx="2546095" cy="0"/>
          </a:xfrm>
          <a:prstGeom prst="line">
            <a:avLst/>
          </a:prstGeom>
          <a:ln w="508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6FB7554F-6CD8-D5F1-1C82-1445CAE97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42689" y="362275"/>
            <a:ext cx="2407715" cy="748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4CC0A7-F07D-EBD8-DDE5-D3FF013030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77792" y="1607"/>
            <a:ext cx="277793" cy="2777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DFC990-FDD5-4574-AA8A-D1DA181F93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795313" y="6183518"/>
            <a:ext cx="396687" cy="3966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03A0DC-9489-EA9B-34E8-069F06B0AF0A}"/>
              </a:ext>
            </a:extLst>
          </p:cNvPr>
          <p:cNvSpPr/>
          <p:nvPr userDrawn="1"/>
        </p:nvSpPr>
        <p:spPr>
          <a:xfrm>
            <a:off x="0" y="276932"/>
            <a:ext cx="277792" cy="63007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8A5963-63B1-659E-6168-44AD14199691}"/>
              </a:ext>
            </a:extLst>
          </p:cNvPr>
          <p:cNvSpPr/>
          <p:nvPr userDrawn="1"/>
        </p:nvSpPr>
        <p:spPr>
          <a:xfrm>
            <a:off x="0" y="0"/>
            <a:ext cx="277794" cy="276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01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Gold Thank Yo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yellow surfac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1D5C38DC-3007-7244-816B-56782237BE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522"/>
          <a:stretch/>
        </p:blipFill>
        <p:spPr>
          <a:xfrm>
            <a:off x="138896" y="4630706"/>
            <a:ext cx="12053104" cy="194702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06613C-620C-CCA1-5CF5-9D533B473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2026" y="5115072"/>
            <a:ext cx="10758377" cy="332399"/>
          </a:xfrm>
        </p:spPr>
        <p:txBody>
          <a:bodyPr wrap="square" lIns="0" tIns="0" rIns="0" bIns="0">
            <a:normAutofit/>
          </a:bodyPr>
          <a:lstStyle>
            <a:lvl1pPr marL="0" indent="0" algn="l"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err="1"/>
              <a:t>www.urlgoeshere.com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AB57D5-15A0-E41D-7E0D-BA7AA53223AC}"/>
              </a:ext>
            </a:extLst>
          </p:cNvPr>
          <p:cNvSpPr/>
          <p:nvPr userDrawn="1"/>
        </p:nvSpPr>
        <p:spPr>
          <a:xfrm rot="5400000">
            <a:off x="6096000" y="762000"/>
            <a:ext cx="277792" cy="119142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B08A63-5C28-2736-64DB-BF56E813DDAC}"/>
              </a:ext>
            </a:extLst>
          </p:cNvPr>
          <p:cNvSpPr/>
          <p:nvPr userDrawn="1"/>
        </p:nvSpPr>
        <p:spPr>
          <a:xfrm>
            <a:off x="11912600" y="6580206"/>
            <a:ext cx="277794" cy="277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6F762C7-71A0-C668-493A-6DB2F9A3B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026" y="1953809"/>
            <a:ext cx="10757719" cy="249299"/>
          </a:xfrm>
        </p:spPr>
        <p:txBody>
          <a:bodyPr wrap="square" lIns="0" tIns="0" rIns="0" bIns="0">
            <a:noAutofit/>
          </a:bodyPr>
          <a:lstStyle>
            <a:lvl1pPr marL="0" indent="0" algn="l">
              <a:buFontTx/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School, Department, Center or Institution name can go here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DA80ABA-642B-4CD6-4C1C-51D2AF4F57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2355" y="2485674"/>
            <a:ext cx="10757719" cy="1666936"/>
          </a:xfrm>
        </p:spPr>
        <p:txBody>
          <a:bodyPr lIns="0" rIns="0">
            <a:normAutofit/>
          </a:bodyPr>
          <a:lstStyle>
            <a:lvl1pPr marL="0" indent="0" algn="l">
              <a:lnSpc>
                <a:spcPts val="5600"/>
              </a:lnSpc>
              <a:buFontTx/>
              <a:buNone/>
              <a:defRPr sz="6000" b="1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Thank you.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275037A-211A-0260-E975-502EF34575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342689" y="362275"/>
            <a:ext cx="2407715" cy="748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B684C4-7AF4-5F90-62B2-6406750E9A6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77792" y="1607"/>
            <a:ext cx="277793" cy="2777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7A2DD4-5569-DCE6-8C65-0252143A76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795313" y="6183519"/>
            <a:ext cx="396687" cy="3966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D45C94-FB22-DB67-8B12-BA7FC3BF71BF}"/>
              </a:ext>
            </a:extLst>
          </p:cNvPr>
          <p:cNvSpPr/>
          <p:nvPr userDrawn="1"/>
        </p:nvSpPr>
        <p:spPr>
          <a:xfrm>
            <a:off x="0" y="276932"/>
            <a:ext cx="277792" cy="6300797"/>
          </a:xfrm>
          <a:prstGeom prst="rect">
            <a:avLst/>
          </a:prstGeom>
          <a:solidFill>
            <a:srgbClr val="0035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77EF01-9B43-B49F-0496-4371143CFBA0}"/>
              </a:ext>
            </a:extLst>
          </p:cNvPr>
          <p:cNvSpPr/>
          <p:nvPr userDrawn="1"/>
        </p:nvSpPr>
        <p:spPr>
          <a:xfrm>
            <a:off x="0" y="0"/>
            <a:ext cx="277794" cy="276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13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AB57D5-15A0-E41D-7E0D-BA7AA53223AC}"/>
              </a:ext>
            </a:extLst>
          </p:cNvPr>
          <p:cNvSpPr/>
          <p:nvPr userDrawn="1"/>
        </p:nvSpPr>
        <p:spPr>
          <a:xfrm rot="5400000">
            <a:off x="5957103" y="900897"/>
            <a:ext cx="277792" cy="116364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13C50966-A99F-798D-C58F-0D9886F674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2027" y="5115072"/>
            <a:ext cx="10757718" cy="332399"/>
          </a:xfrm>
        </p:spPr>
        <p:txBody>
          <a:bodyPr wrap="square" lIns="0" tIns="0" rIns="0" bIns="0">
            <a:normAutofit/>
          </a:bodyPr>
          <a:lstStyle>
            <a:lvl1pPr marL="0" indent="0" algn="ctr"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err="1"/>
              <a:t>www.urlgoeshere.com</a:t>
            </a:r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626E00A5-2C40-95C5-F409-73F2D3F399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027" y="4741122"/>
            <a:ext cx="10757718" cy="249299"/>
          </a:xfrm>
        </p:spPr>
        <p:txBody>
          <a:bodyPr wrap="square" lIns="0" tIns="0" rIns="0" bIns="0">
            <a:noAutofit/>
          </a:bodyPr>
          <a:lstStyle>
            <a:lvl1pPr marL="0" indent="0" algn="ctr">
              <a:buFontTx/>
              <a:buNone/>
              <a:defRPr sz="1600" b="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School, Department, Center or Institution name can go here</a:t>
            </a:r>
          </a:p>
          <a:p>
            <a:pPr lvl="0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F8824-230E-A55C-8536-05C488C109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289051" y="1410529"/>
            <a:ext cx="7613896" cy="236744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1012CB-6557-8DFA-EBD7-51B806C2DD5B}"/>
              </a:ext>
            </a:extLst>
          </p:cNvPr>
          <p:cNvSpPr/>
          <p:nvPr userDrawn="1"/>
        </p:nvSpPr>
        <p:spPr>
          <a:xfrm>
            <a:off x="0" y="276932"/>
            <a:ext cx="277792" cy="63007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2EAE99-90F0-51B9-78DA-406FBD76CBBC}"/>
              </a:ext>
            </a:extLst>
          </p:cNvPr>
          <p:cNvSpPr/>
          <p:nvPr userDrawn="1"/>
        </p:nvSpPr>
        <p:spPr>
          <a:xfrm>
            <a:off x="0" y="0"/>
            <a:ext cx="277794" cy="2769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5A385E-3D46-CD82-151A-810BEDD2C966}"/>
              </a:ext>
            </a:extLst>
          </p:cNvPr>
          <p:cNvSpPr/>
          <p:nvPr userDrawn="1"/>
        </p:nvSpPr>
        <p:spPr>
          <a:xfrm>
            <a:off x="11914206" y="6580206"/>
            <a:ext cx="277794" cy="277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white checkered flag&#10;&#10;Description automatically generated">
            <a:extLst>
              <a:ext uri="{FF2B5EF4-FFF2-40B4-BE49-F238E27FC236}">
                <a16:creationId xmlns:a16="http://schemas.microsoft.com/office/drawing/2014/main" id="{790B55D0-8469-8BB8-E079-DE201388FB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792" y="0"/>
            <a:ext cx="277793" cy="277793"/>
          </a:xfrm>
          <a:prstGeom prst="rect">
            <a:avLst/>
          </a:prstGeom>
        </p:spPr>
      </p:pic>
      <p:pic>
        <p:nvPicPr>
          <p:cNvPr id="11" name="Picture 10" descr="A yellow and white squares&#10;&#10;Description automatically generated">
            <a:extLst>
              <a:ext uri="{FF2B5EF4-FFF2-40B4-BE49-F238E27FC236}">
                <a16:creationId xmlns:a16="http://schemas.microsoft.com/office/drawing/2014/main" id="{8F6CAFD0-D584-550D-77DB-83BF26C534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95313" y="6183518"/>
            <a:ext cx="396687" cy="39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35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Blue">
    <p:bg>
      <p:bgPr>
        <a:solidFill>
          <a:srgbClr val="0035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06613C-620C-CCA1-5CF5-9D533B473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2027" y="5115072"/>
            <a:ext cx="10757718" cy="332399"/>
          </a:xfrm>
        </p:spPr>
        <p:txBody>
          <a:bodyPr wrap="square" lIns="0" tIns="0" rIns="0" bIns="0">
            <a:normAutofit/>
          </a:bodyPr>
          <a:lstStyle>
            <a:lvl1pPr marL="0" indent="0" algn="ctr">
              <a:buFontTx/>
              <a:buNone/>
              <a:defRPr sz="2000" b="1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err="1"/>
              <a:t>www.urlgoeshere.com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AB57D5-15A0-E41D-7E0D-BA7AA53223AC}"/>
              </a:ext>
            </a:extLst>
          </p:cNvPr>
          <p:cNvSpPr/>
          <p:nvPr userDrawn="1"/>
        </p:nvSpPr>
        <p:spPr>
          <a:xfrm rot="5400000">
            <a:off x="6096000" y="762000"/>
            <a:ext cx="277792" cy="119142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B08A63-5C28-2736-64DB-BF56E813DDAC}"/>
              </a:ext>
            </a:extLst>
          </p:cNvPr>
          <p:cNvSpPr/>
          <p:nvPr userDrawn="1"/>
        </p:nvSpPr>
        <p:spPr>
          <a:xfrm>
            <a:off x="11912600" y="6580206"/>
            <a:ext cx="277794" cy="277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6F762C7-71A0-C668-493A-6DB2F9A3B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027" y="4741122"/>
            <a:ext cx="10757718" cy="249299"/>
          </a:xfrm>
        </p:spPr>
        <p:txBody>
          <a:bodyPr wrap="square" lIns="0" tIns="0" rIns="0" bIns="0">
            <a:noAutofit/>
          </a:bodyPr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School, Department, Center or Institution name can go here</a:t>
            </a:r>
          </a:p>
          <a:p>
            <a:pPr lvl="0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FB7554F-6CD8-D5F1-1C82-1445CAE97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289046" y="1410529"/>
            <a:ext cx="7613907" cy="23674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40FFB5-BAAC-BF69-DD00-EB11B442B8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77792" y="1607"/>
            <a:ext cx="277793" cy="2777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0C187C-C68E-1872-6C8D-AD800E35DC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795313" y="6183518"/>
            <a:ext cx="396687" cy="3966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68E4196-B801-527E-1869-FE0091EAC022}"/>
              </a:ext>
            </a:extLst>
          </p:cNvPr>
          <p:cNvSpPr/>
          <p:nvPr userDrawn="1"/>
        </p:nvSpPr>
        <p:spPr>
          <a:xfrm>
            <a:off x="0" y="276932"/>
            <a:ext cx="277792" cy="63007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8547A6-1472-6643-A7C3-0614E3531088}"/>
              </a:ext>
            </a:extLst>
          </p:cNvPr>
          <p:cNvSpPr/>
          <p:nvPr userDrawn="1"/>
        </p:nvSpPr>
        <p:spPr>
          <a:xfrm>
            <a:off x="0" y="0"/>
            <a:ext cx="277794" cy="276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9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Go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yellow surfac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1D5C38DC-3007-7244-816B-56782237BE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522"/>
          <a:stretch/>
        </p:blipFill>
        <p:spPr>
          <a:xfrm>
            <a:off x="138896" y="4373348"/>
            <a:ext cx="12053104" cy="22052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AB57D5-15A0-E41D-7E0D-BA7AA53223AC}"/>
              </a:ext>
            </a:extLst>
          </p:cNvPr>
          <p:cNvSpPr/>
          <p:nvPr userDrawn="1"/>
        </p:nvSpPr>
        <p:spPr>
          <a:xfrm rot="5400000">
            <a:off x="6096000" y="762000"/>
            <a:ext cx="277792" cy="119142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B08A63-5C28-2736-64DB-BF56E813DDAC}"/>
              </a:ext>
            </a:extLst>
          </p:cNvPr>
          <p:cNvSpPr/>
          <p:nvPr userDrawn="1"/>
        </p:nvSpPr>
        <p:spPr>
          <a:xfrm>
            <a:off x="11912600" y="6580206"/>
            <a:ext cx="277794" cy="277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13C50966-A99F-798D-C58F-0D9886F674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2027" y="5115072"/>
            <a:ext cx="10757718" cy="332399"/>
          </a:xfrm>
        </p:spPr>
        <p:txBody>
          <a:bodyPr wrap="square" lIns="0" tIns="0" rIns="0" bIns="0">
            <a:normAutofit/>
          </a:bodyPr>
          <a:lstStyle>
            <a:lvl1pPr marL="0" indent="0" algn="ctr"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err="1"/>
              <a:t>www.urlgoeshere.com</a:t>
            </a:r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626E00A5-2C40-95C5-F409-73F2D3F399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027" y="4741122"/>
            <a:ext cx="10757718" cy="249299"/>
          </a:xfrm>
        </p:spPr>
        <p:txBody>
          <a:bodyPr wrap="square" lIns="0" tIns="0" rIns="0" bIns="0">
            <a:noAutofit/>
          </a:bodyPr>
          <a:lstStyle>
            <a:lvl1pPr marL="0" indent="0" algn="ctr">
              <a:buFontTx/>
              <a:buNone/>
              <a:defRPr sz="1600" b="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School, Department, Center or Institution name can go here</a:t>
            </a:r>
          </a:p>
          <a:p>
            <a:pPr lvl="0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F8824-230E-A55C-8536-05C488C109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289051" y="1410529"/>
            <a:ext cx="7613896" cy="23674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271648-F117-DFA1-1C31-3B9A0D4C39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77792" y="1607"/>
            <a:ext cx="277793" cy="277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1DF55A-8BB2-3B33-D371-86C71DB8B1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795313" y="6183519"/>
            <a:ext cx="396687" cy="3966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1012CB-6557-8DFA-EBD7-51B806C2DD5B}"/>
              </a:ext>
            </a:extLst>
          </p:cNvPr>
          <p:cNvSpPr/>
          <p:nvPr userDrawn="1"/>
        </p:nvSpPr>
        <p:spPr>
          <a:xfrm>
            <a:off x="0" y="276932"/>
            <a:ext cx="277792" cy="6300797"/>
          </a:xfrm>
          <a:prstGeom prst="rect">
            <a:avLst/>
          </a:prstGeom>
          <a:solidFill>
            <a:srgbClr val="0035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85FC82-33E7-013B-6909-1A92FFD178C0}"/>
              </a:ext>
            </a:extLst>
          </p:cNvPr>
          <p:cNvSpPr/>
          <p:nvPr userDrawn="1"/>
        </p:nvSpPr>
        <p:spPr>
          <a:xfrm>
            <a:off x="0" y="0"/>
            <a:ext cx="277794" cy="276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673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BDCEB-27A8-84FC-F9F0-6D97410F7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405FD-279A-2A2A-439C-6A10763D0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64A63-9AF1-340A-A4A3-697B25AB6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1115-1BBB-044B-BDC6-C796A5577F9E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4500C-E326-DA57-ECA5-E53202E34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EE9E6-4663-C82B-B392-63586D3D3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3BFA-BB0E-CB42-96B1-8CF259D23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1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1_Title Slide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2118518" y="3545332"/>
            <a:ext cx="7954962" cy="101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2118518" y="3545332"/>
            <a:ext cx="7954962" cy="101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5603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and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yellow surfac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1D5C38DC-3007-7244-816B-56782237BE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522" b="4187"/>
          <a:stretch/>
        </p:blipFill>
        <p:spPr>
          <a:xfrm>
            <a:off x="138896" y="4630707"/>
            <a:ext cx="12053104" cy="1947894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06613C-620C-CCA1-5CF5-9D533B473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2026" y="5115072"/>
            <a:ext cx="10758377" cy="332399"/>
          </a:xfrm>
        </p:spPr>
        <p:txBody>
          <a:bodyPr wrap="square" lIns="0" tIns="0" rIns="0" bIns="0">
            <a:normAutofit/>
          </a:bodyPr>
          <a:lstStyle>
            <a:lvl1pPr marL="0" indent="0" algn="l"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Presentation Subtitle or Presenter Name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7AF0B458-5ED3-871C-B39B-E0753E1A1C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2026" y="5624358"/>
            <a:ext cx="10758377" cy="332399"/>
          </a:xfrm>
        </p:spPr>
        <p:txBody>
          <a:bodyPr wrap="square" lIns="0" tIns="0" rIns="0" bIns="0">
            <a:normAutofit/>
          </a:bodyPr>
          <a:lstStyle>
            <a:lvl1pPr marL="0" indent="0" algn="l">
              <a:buFontTx/>
              <a:buNone/>
              <a:defRPr sz="2000" b="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Month XX, Year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92AEF9-615A-69FA-B153-FE7135B98005}"/>
              </a:ext>
            </a:extLst>
          </p:cNvPr>
          <p:cNvSpPr/>
          <p:nvPr userDrawn="1"/>
        </p:nvSpPr>
        <p:spPr>
          <a:xfrm>
            <a:off x="0" y="279400"/>
            <a:ext cx="277792" cy="63008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AB57D5-15A0-E41D-7E0D-BA7AA53223AC}"/>
              </a:ext>
            </a:extLst>
          </p:cNvPr>
          <p:cNvSpPr/>
          <p:nvPr userDrawn="1"/>
        </p:nvSpPr>
        <p:spPr>
          <a:xfrm rot="5400000">
            <a:off x="6096000" y="762000"/>
            <a:ext cx="277792" cy="119142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D05A95-7371-9BEF-7844-FD763B53400E}"/>
              </a:ext>
            </a:extLst>
          </p:cNvPr>
          <p:cNvSpPr/>
          <p:nvPr userDrawn="1"/>
        </p:nvSpPr>
        <p:spPr>
          <a:xfrm>
            <a:off x="0" y="0"/>
            <a:ext cx="277794" cy="277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B08A63-5C28-2736-64DB-BF56E813DDAC}"/>
              </a:ext>
            </a:extLst>
          </p:cNvPr>
          <p:cNvSpPr/>
          <p:nvPr userDrawn="1"/>
        </p:nvSpPr>
        <p:spPr>
          <a:xfrm>
            <a:off x="11912600" y="6580206"/>
            <a:ext cx="277794" cy="277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DA80ABA-642B-4CD6-4C1C-51D2AF4F57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2355" y="2485674"/>
            <a:ext cx="10757719" cy="1666936"/>
          </a:xfrm>
        </p:spPr>
        <p:txBody>
          <a:bodyPr lIns="0" rIns="0">
            <a:normAutofit/>
          </a:bodyPr>
          <a:lstStyle>
            <a:lvl1pPr marL="0" indent="0" algn="l">
              <a:lnSpc>
                <a:spcPts val="5600"/>
              </a:lnSpc>
              <a:buFontTx/>
              <a:buNone/>
              <a:defRPr sz="60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Blue and Gold Title Slide </a:t>
            </a:r>
            <a:br>
              <a:rPr lang="en-US"/>
            </a:br>
            <a:r>
              <a:rPr lang="en-US"/>
              <a:t>without Photo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275037A-211A-0260-E975-502EF34575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342689" y="362275"/>
            <a:ext cx="2407715" cy="748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44B56F-DBF0-5E24-D0D7-7E9B61823D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77792" y="1607"/>
            <a:ext cx="277793" cy="277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4D2ED6-4301-65EC-735C-BFB59AE47C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795313" y="6183519"/>
            <a:ext cx="396687" cy="396687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C8B43FE5-DF06-EE45-EB33-BE52700269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027" y="1965617"/>
            <a:ext cx="10757718" cy="249299"/>
          </a:xfrm>
        </p:spPr>
        <p:txBody>
          <a:bodyPr wrap="square" lIns="0" tIns="0" rIns="0" bIns="0">
            <a:noAutofit/>
          </a:bodyPr>
          <a:lstStyle>
            <a:lvl1pPr marL="0" indent="0" algn="l">
              <a:buFontTx/>
              <a:buNone/>
              <a:defRPr sz="1600" b="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School, Department, Center or Institution name can go here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8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5BACCB-11A0-E67D-A5BE-F5FD36B3E1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2355" y="2493055"/>
            <a:ext cx="6335545" cy="1666936"/>
          </a:xfrm>
        </p:spPr>
        <p:txBody>
          <a:bodyPr lIns="0" rIns="0">
            <a:normAutofit/>
          </a:bodyPr>
          <a:lstStyle>
            <a:lvl1pPr marL="0" indent="0" algn="l">
              <a:lnSpc>
                <a:spcPts val="5100"/>
              </a:lnSpc>
              <a:buFontTx/>
              <a:buNone/>
              <a:defRPr sz="55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White Title Slide </a:t>
            </a:r>
            <a:br>
              <a:rPr lang="en-US"/>
            </a:br>
            <a:r>
              <a:rPr lang="en-US"/>
              <a:t>with Photo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06613C-620C-CCA1-5CF5-9D533B473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2027" y="5175403"/>
            <a:ext cx="6335845" cy="332399"/>
          </a:xfrm>
        </p:spPr>
        <p:txBody>
          <a:bodyPr wrap="square" lIns="0" tIns="0" rIns="0" bIns="0">
            <a:normAutofit/>
          </a:bodyPr>
          <a:lstStyle>
            <a:lvl1pPr marL="0" indent="0" algn="l"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Presentation Subtitle or Presenter Name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7AF0B458-5ED3-871C-B39B-E0753E1A1C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2027" y="5684689"/>
            <a:ext cx="6335845" cy="332399"/>
          </a:xfrm>
        </p:spPr>
        <p:txBody>
          <a:bodyPr wrap="square" lIns="0" tIns="0" rIns="0" bIns="0">
            <a:normAutofit/>
          </a:bodyPr>
          <a:lstStyle>
            <a:lvl1pPr marL="0" indent="0" algn="l">
              <a:buFontTx/>
              <a:buNone/>
              <a:defRPr sz="2000" b="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Month XX, Year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92AEF9-615A-69FA-B153-FE7135B98005}"/>
              </a:ext>
            </a:extLst>
          </p:cNvPr>
          <p:cNvSpPr/>
          <p:nvPr userDrawn="1"/>
        </p:nvSpPr>
        <p:spPr>
          <a:xfrm>
            <a:off x="0" y="277793"/>
            <a:ext cx="277792" cy="63024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AB57D5-15A0-E41D-7E0D-BA7AA53223AC}"/>
              </a:ext>
            </a:extLst>
          </p:cNvPr>
          <p:cNvSpPr/>
          <p:nvPr userDrawn="1"/>
        </p:nvSpPr>
        <p:spPr>
          <a:xfrm rot="5400000">
            <a:off x="3799936" y="3058064"/>
            <a:ext cx="277792" cy="73220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D05A95-7371-9BEF-7844-FD763B53400E}"/>
              </a:ext>
            </a:extLst>
          </p:cNvPr>
          <p:cNvSpPr/>
          <p:nvPr userDrawn="1"/>
        </p:nvSpPr>
        <p:spPr>
          <a:xfrm>
            <a:off x="0" y="0"/>
            <a:ext cx="277794" cy="2777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6F762C7-71A0-C668-493A-6DB2F9A3B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027" y="1961190"/>
            <a:ext cx="6335545" cy="249299"/>
          </a:xfrm>
        </p:spPr>
        <p:txBody>
          <a:bodyPr wrap="square" lIns="0" tIns="0" rIns="0" bIns="0">
            <a:noAutofit/>
          </a:bodyPr>
          <a:lstStyle>
            <a:lvl1pPr marL="0" indent="0" algn="l">
              <a:buFontTx/>
              <a:buNone/>
              <a:defRPr sz="1600" b="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School, Department, Center or Institution name can go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68F677-27D4-F226-EA6A-640C50B4F1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2777" y="499410"/>
            <a:ext cx="2407712" cy="748648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0410E6F-D471-B671-6E0C-74DBDEB712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99871" y="0"/>
            <a:ext cx="4588917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a photo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D85869-6C04-519E-1D41-3409469421F3}"/>
              </a:ext>
            </a:extLst>
          </p:cNvPr>
          <p:cNvCxnSpPr>
            <a:cxnSpLocks/>
          </p:cNvCxnSpPr>
          <p:nvPr userDrawn="1"/>
        </p:nvCxnSpPr>
        <p:spPr>
          <a:xfrm>
            <a:off x="980876" y="4381940"/>
            <a:ext cx="2546095" cy="0"/>
          </a:xfrm>
          <a:prstGeom prst="line">
            <a:avLst/>
          </a:prstGeom>
          <a:ln w="508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ue and white checkered flag&#10;&#10;Description automatically generated">
            <a:extLst>
              <a:ext uri="{FF2B5EF4-FFF2-40B4-BE49-F238E27FC236}">
                <a16:creationId xmlns:a16="http://schemas.microsoft.com/office/drawing/2014/main" id="{D13415A7-A6AE-1C88-17A4-5C4AA874D0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792" y="0"/>
            <a:ext cx="277793" cy="27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37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with Photo">
    <p:bg>
      <p:bgPr>
        <a:solidFill>
          <a:srgbClr val="0035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5BACCB-11A0-E67D-A5BE-F5FD36B3E1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2355" y="2480849"/>
            <a:ext cx="6335545" cy="1666936"/>
          </a:xfrm>
        </p:spPr>
        <p:txBody>
          <a:bodyPr lIns="0" rIns="0">
            <a:normAutofit/>
          </a:bodyPr>
          <a:lstStyle>
            <a:lvl1pPr marL="0" indent="0" algn="l">
              <a:lnSpc>
                <a:spcPts val="5100"/>
              </a:lnSpc>
              <a:buFontTx/>
              <a:buNone/>
              <a:defRPr sz="55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Blue Title Slide </a:t>
            </a:r>
            <a:br>
              <a:rPr lang="en-US"/>
            </a:br>
            <a:r>
              <a:rPr lang="en-US"/>
              <a:t>with Photo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06613C-620C-CCA1-5CF5-9D533B473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2027" y="5167650"/>
            <a:ext cx="6335845" cy="332399"/>
          </a:xfrm>
        </p:spPr>
        <p:txBody>
          <a:bodyPr wrap="square" lIns="0" tIns="0" rIns="0" bIns="0">
            <a:normAutofit/>
          </a:bodyPr>
          <a:lstStyle>
            <a:lvl1pPr marL="0" indent="0" algn="l">
              <a:buFontTx/>
              <a:buNone/>
              <a:defRPr sz="2000" b="1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Presentation Subtitle or Presenter Name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7AF0B458-5ED3-871C-B39B-E0753E1A1C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2027" y="5676936"/>
            <a:ext cx="6335845" cy="332399"/>
          </a:xfrm>
        </p:spPr>
        <p:txBody>
          <a:bodyPr wrap="square" lIns="0" tIns="0" rIns="0" bIns="0">
            <a:normAutofit/>
          </a:bodyPr>
          <a:lstStyle>
            <a:lvl1pPr marL="0" indent="0" algn="l">
              <a:buFontTx/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Month XX, Year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92AEF9-615A-69FA-B153-FE7135B98005}"/>
              </a:ext>
            </a:extLst>
          </p:cNvPr>
          <p:cNvSpPr/>
          <p:nvPr userDrawn="1"/>
        </p:nvSpPr>
        <p:spPr>
          <a:xfrm>
            <a:off x="0" y="279400"/>
            <a:ext cx="277792" cy="63008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AB57D5-15A0-E41D-7E0D-BA7AA53223AC}"/>
              </a:ext>
            </a:extLst>
          </p:cNvPr>
          <p:cNvSpPr/>
          <p:nvPr userDrawn="1"/>
        </p:nvSpPr>
        <p:spPr>
          <a:xfrm rot="5400000">
            <a:off x="3800739" y="3057261"/>
            <a:ext cx="277792" cy="73236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D05A95-7371-9BEF-7844-FD763B53400E}"/>
              </a:ext>
            </a:extLst>
          </p:cNvPr>
          <p:cNvSpPr/>
          <p:nvPr userDrawn="1"/>
        </p:nvSpPr>
        <p:spPr>
          <a:xfrm>
            <a:off x="0" y="1"/>
            <a:ext cx="277794" cy="279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6F762C7-71A0-C668-493A-6DB2F9A3B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027" y="1950669"/>
            <a:ext cx="6335545" cy="249299"/>
          </a:xfrm>
        </p:spPr>
        <p:txBody>
          <a:bodyPr wrap="square" lIns="0" tIns="0" rIns="0" bIns="0">
            <a:noAutofit/>
          </a:bodyPr>
          <a:lstStyle>
            <a:lvl1pPr marL="0" indent="0" algn="l">
              <a:buFontTx/>
              <a:buNone/>
              <a:defRPr sz="1600" b="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School, Department, Center or Institution name can go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68F677-27D4-F226-EA6A-640C50B4F1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2776" y="499410"/>
            <a:ext cx="2407715" cy="748648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0410E6F-D471-B671-6E0C-74DBDEB712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01478" y="-1"/>
            <a:ext cx="4588917" cy="685798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a photo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3A0FC9E-F151-4C49-4B48-50132E8F9518}"/>
              </a:ext>
            </a:extLst>
          </p:cNvPr>
          <p:cNvCxnSpPr>
            <a:cxnSpLocks/>
          </p:cNvCxnSpPr>
          <p:nvPr userDrawn="1"/>
        </p:nvCxnSpPr>
        <p:spPr>
          <a:xfrm>
            <a:off x="980876" y="4381940"/>
            <a:ext cx="2546095" cy="0"/>
          </a:xfrm>
          <a:prstGeom prst="line">
            <a:avLst/>
          </a:prstGeom>
          <a:ln w="508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97031A7-4AB0-D3F7-241B-0D14F8E4A5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77792" y="1607"/>
            <a:ext cx="277793" cy="27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55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old with Phot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surfac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65AC2E60-2D04-DC4E-7120-2C38694351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522" r="38099" b="4187"/>
          <a:stretch/>
        </p:blipFill>
        <p:spPr>
          <a:xfrm>
            <a:off x="138896" y="4630707"/>
            <a:ext cx="7460975" cy="1947894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5BACCB-11A0-E67D-A5BE-F5FD36B3E1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2355" y="2493055"/>
            <a:ext cx="6335545" cy="1666936"/>
          </a:xfrm>
        </p:spPr>
        <p:txBody>
          <a:bodyPr lIns="0" rIns="0">
            <a:normAutofit/>
          </a:bodyPr>
          <a:lstStyle>
            <a:lvl1pPr marL="0" indent="0" algn="l">
              <a:lnSpc>
                <a:spcPts val="5100"/>
              </a:lnSpc>
              <a:buFontTx/>
              <a:buNone/>
              <a:defRPr sz="5500" b="1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Gold Title Slide </a:t>
            </a:r>
            <a:br>
              <a:rPr lang="en-US"/>
            </a:br>
            <a:r>
              <a:rPr lang="en-US"/>
              <a:t>with Photo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06613C-620C-CCA1-5CF5-9D533B473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2027" y="5175403"/>
            <a:ext cx="6335845" cy="332399"/>
          </a:xfrm>
        </p:spPr>
        <p:txBody>
          <a:bodyPr wrap="square" lIns="0" tIns="0" rIns="0" bIns="0">
            <a:normAutofit/>
          </a:bodyPr>
          <a:lstStyle>
            <a:lvl1pPr marL="0" indent="0" algn="l"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Presentation Subtitle or Presenter Name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7AF0B458-5ED3-871C-B39B-E0753E1A1C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2027" y="5684689"/>
            <a:ext cx="6335845" cy="332399"/>
          </a:xfrm>
        </p:spPr>
        <p:txBody>
          <a:bodyPr wrap="square" lIns="0" tIns="0" rIns="0" bIns="0">
            <a:normAutofit/>
          </a:bodyPr>
          <a:lstStyle>
            <a:lvl1pPr marL="0" indent="0" algn="l">
              <a:buFontTx/>
              <a:buNone/>
              <a:defRPr sz="2000" b="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Month XX, Year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92AEF9-615A-69FA-B153-FE7135B98005}"/>
              </a:ext>
            </a:extLst>
          </p:cNvPr>
          <p:cNvSpPr/>
          <p:nvPr userDrawn="1"/>
        </p:nvSpPr>
        <p:spPr>
          <a:xfrm>
            <a:off x="0" y="279400"/>
            <a:ext cx="277792" cy="63008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AB57D5-15A0-E41D-7E0D-BA7AA53223AC}"/>
              </a:ext>
            </a:extLst>
          </p:cNvPr>
          <p:cNvSpPr/>
          <p:nvPr userDrawn="1"/>
        </p:nvSpPr>
        <p:spPr>
          <a:xfrm rot="5400000">
            <a:off x="3799936" y="3058064"/>
            <a:ext cx="277792" cy="73220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D05A95-7371-9BEF-7844-FD763B53400E}"/>
              </a:ext>
            </a:extLst>
          </p:cNvPr>
          <p:cNvSpPr/>
          <p:nvPr userDrawn="1"/>
        </p:nvSpPr>
        <p:spPr>
          <a:xfrm>
            <a:off x="0" y="0"/>
            <a:ext cx="277794" cy="277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6F762C7-71A0-C668-493A-6DB2F9A3B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027" y="1961190"/>
            <a:ext cx="6335545" cy="249299"/>
          </a:xfrm>
        </p:spPr>
        <p:txBody>
          <a:bodyPr wrap="square" lIns="0" tIns="0" rIns="0" bIns="0">
            <a:noAutofit/>
          </a:bodyPr>
          <a:lstStyle>
            <a:lvl1pPr marL="0" indent="0" algn="l">
              <a:buFontTx/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School, Department, Center or Institution name can go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68F677-27D4-F226-EA6A-640C50B4F1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2777" y="499410"/>
            <a:ext cx="2407712" cy="748648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0410E6F-D471-B671-6E0C-74DBDEB712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99871" y="0"/>
            <a:ext cx="4588917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a photo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1AC4CC-E82D-C52D-BF74-5783AA2178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77792" y="1607"/>
            <a:ext cx="277793" cy="27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92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92AEF9-615A-69FA-B153-FE7135B98005}"/>
              </a:ext>
            </a:extLst>
          </p:cNvPr>
          <p:cNvSpPr/>
          <p:nvPr userDrawn="1"/>
        </p:nvSpPr>
        <p:spPr>
          <a:xfrm>
            <a:off x="0" y="279400"/>
            <a:ext cx="277792" cy="63007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AB57D5-15A0-E41D-7E0D-BA7AA53223AC}"/>
              </a:ext>
            </a:extLst>
          </p:cNvPr>
          <p:cNvSpPr/>
          <p:nvPr userDrawn="1"/>
        </p:nvSpPr>
        <p:spPr>
          <a:xfrm rot="5400000">
            <a:off x="6095197" y="762803"/>
            <a:ext cx="277792" cy="119126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D05A95-7371-9BEF-7844-FD763B53400E}"/>
              </a:ext>
            </a:extLst>
          </p:cNvPr>
          <p:cNvSpPr/>
          <p:nvPr userDrawn="1"/>
        </p:nvSpPr>
        <p:spPr>
          <a:xfrm>
            <a:off x="0" y="0"/>
            <a:ext cx="277794" cy="279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B08A63-5C28-2736-64DB-BF56E813DDAC}"/>
              </a:ext>
            </a:extLst>
          </p:cNvPr>
          <p:cNvSpPr/>
          <p:nvPr userDrawn="1"/>
        </p:nvSpPr>
        <p:spPr>
          <a:xfrm>
            <a:off x="11912600" y="6580206"/>
            <a:ext cx="277794" cy="277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31010F5-3AE2-BE59-8F60-AC6E8F9FB14B}"/>
              </a:ext>
            </a:extLst>
          </p:cNvPr>
          <p:cNvCxnSpPr>
            <a:cxnSpLocks/>
          </p:cNvCxnSpPr>
          <p:nvPr userDrawn="1"/>
        </p:nvCxnSpPr>
        <p:spPr>
          <a:xfrm>
            <a:off x="855741" y="2870621"/>
            <a:ext cx="2546095" cy="0"/>
          </a:xfrm>
          <a:prstGeom prst="line">
            <a:avLst/>
          </a:prstGeom>
          <a:ln w="508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7A3104D1-E46B-870F-7B19-860853CFA5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5740" y="1309853"/>
            <a:ext cx="10060615" cy="1306365"/>
          </a:xfrm>
          <a:noFill/>
        </p:spPr>
        <p:txBody>
          <a:bodyPr lIns="0" tIns="0" rIns="0" bIns="0" anchor="b" anchorCtr="0">
            <a:normAutofit/>
          </a:bodyPr>
          <a:lstStyle>
            <a:lvl1pPr marL="0" indent="0" algn="l">
              <a:lnSpc>
                <a:spcPts val="5600"/>
              </a:lnSpc>
              <a:buFontTx/>
              <a:buNone/>
              <a:defRPr sz="6600" b="1">
                <a:solidFill>
                  <a:schemeClr val="accent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9A7D4DA-3313-441C-DF5B-10DFEE6D3A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5739" y="3125026"/>
            <a:ext cx="6786839" cy="2982264"/>
          </a:xfrm>
        </p:spPr>
        <p:txBody>
          <a:bodyPr lIns="0" rIns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Text goes here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421BCE-2C8B-DC79-F4FC-50E03BCF09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77792" y="1607"/>
            <a:ext cx="277793" cy="277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4422F2-CEE0-6A65-5F5C-D9999D4AA7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312421" y="5595101"/>
            <a:ext cx="2407715" cy="7486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55CB9E-1E50-B642-DD25-E9CDD6AC353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1795313" y="6183519"/>
            <a:ext cx="396687" cy="39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70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Gold w/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0410E6F-D471-B671-6E0C-74DBDEB712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a photo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F17CFD-BC04-2F02-8D7E-11AABD843B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8059" y="955618"/>
            <a:ext cx="3589496" cy="590931"/>
          </a:xfrm>
          <a:solidFill>
            <a:schemeClr val="accent2"/>
          </a:solidFill>
        </p:spPr>
        <p:txBody>
          <a:bodyPr wrap="square" lIns="91440" tIns="91440" rIns="0" bIns="0" anchor="t" anchorCtr="0">
            <a:sp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2E3A784E-6A31-CB09-800E-D3D8675BC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197" y="6492875"/>
            <a:ext cx="1192803" cy="365125"/>
          </a:xfrm>
          <a:solidFill>
            <a:schemeClr val="accent1"/>
          </a:solidFill>
        </p:spPr>
        <p:txBody>
          <a:bodyPr lIns="182880"/>
          <a:lstStyle>
            <a:lvl1pPr algn="l">
              <a:defRPr/>
            </a:lvl1pPr>
          </a:lstStyle>
          <a:p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7CD06EFF-F9A5-9E40-A502-3D98189BE54D}" type="slidenum">
              <a:rPr lang="en-US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20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Single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DA80ABA-642B-4CD6-4C1C-51D2AF4F57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2355" y="476789"/>
            <a:ext cx="10757719" cy="714726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90000"/>
              </a:lnSpc>
              <a:buFontTx/>
              <a:buNone/>
              <a:defRPr sz="40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Title and Bullet Single Column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416B0D-2499-002F-7721-8DA278880EFD}"/>
              </a:ext>
            </a:extLst>
          </p:cNvPr>
          <p:cNvSpPr/>
          <p:nvPr userDrawn="1"/>
        </p:nvSpPr>
        <p:spPr>
          <a:xfrm rot="5400000">
            <a:off x="4411715" y="2332192"/>
            <a:ext cx="391886" cy="865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6F62F7C-2057-C77A-918A-9DDF21D2C8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37523" y="6461313"/>
            <a:ext cx="396687" cy="396687"/>
          </a:xfrm>
          <a:prstGeom prst="rect">
            <a:avLst/>
          </a:prstGeom>
        </p:spPr>
      </p:pic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59B13EA6-95FC-4931-D94E-76CD767560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026" y="6466113"/>
            <a:ext cx="7945496" cy="375619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l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School, Department, Center or Institution name can go here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94F068-63F6-499E-D216-F39441E6B0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15592" y="6042015"/>
            <a:ext cx="2298616" cy="714726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23964E1-6855-DA34-3FCD-C6CB08B585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1698" y="1668250"/>
            <a:ext cx="10758375" cy="3807265"/>
          </a:xfrm>
        </p:spPr>
        <p:txBody>
          <a:bodyPr lIns="0" rIns="0">
            <a:normAutofit/>
          </a:bodyPr>
          <a:lstStyle>
            <a:lvl1pPr>
              <a:defRPr sz="240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Item One</a:t>
            </a:r>
          </a:p>
          <a:p>
            <a:pPr lvl="0"/>
            <a:r>
              <a:rPr lang="en-US"/>
              <a:t>Item Two</a:t>
            </a:r>
          </a:p>
          <a:p>
            <a:pPr lvl="0"/>
            <a:r>
              <a:rPr lang="en-US"/>
              <a:t>Item Three</a:t>
            </a:r>
          </a:p>
          <a:p>
            <a:pPr lvl="1"/>
            <a:r>
              <a:rPr lang="en-US"/>
              <a:t>Sub Bullet One</a:t>
            </a:r>
          </a:p>
          <a:p>
            <a:pPr lvl="2"/>
            <a:r>
              <a:rPr lang="en-US"/>
              <a:t>Sub Bullet Two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54E42BE-DF6D-668F-8B41-99AFB1495989}"/>
              </a:ext>
            </a:extLst>
          </p:cNvPr>
          <p:cNvCxnSpPr>
            <a:cxnSpLocks/>
          </p:cNvCxnSpPr>
          <p:nvPr userDrawn="1"/>
        </p:nvCxnSpPr>
        <p:spPr>
          <a:xfrm>
            <a:off x="980876" y="1198726"/>
            <a:ext cx="3669782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BF476AF-4398-4052-63A0-1B31558434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7089" y="6471359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7CD06EFF-F9A5-9E40-A502-3D98189BE54D}" type="slidenum">
              <a:rPr lang="en-US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blue and white checkered flag&#10;&#10;Description automatically generated">
            <a:extLst>
              <a:ext uri="{FF2B5EF4-FFF2-40B4-BE49-F238E27FC236}">
                <a16:creationId xmlns:a16="http://schemas.microsoft.com/office/drawing/2014/main" id="{4502C974-BE97-9E07-A60C-77904D1327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7792" y="0"/>
            <a:ext cx="277793" cy="277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F8999F-FC95-EF35-5D2F-AD1F29B319D7}"/>
              </a:ext>
            </a:extLst>
          </p:cNvPr>
          <p:cNvSpPr/>
          <p:nvPr userDrawn="1"/>
        </p:nvSpPr>
        <p:spPr>
          <a:xfrm>
            <a:off x="0" y="276932"/>
            <a:ext cx="277792" cy="65810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347CFB-3AF5-71EE-EA0E-FDB3F158A00F}"/>
              </a:ext>
            </a:extLst>
          </p:cNvPr>
          <p:cNvSpPr/>
          <p:nvPr userDrawn="1"/>
        </p:nvSpPr>
        <p:spPr>
          <a:xfrm>
            <a:off x="0" y="0"/>
            <a:ext cx="277794" cy="2769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535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D5778-B21B-40B6-9CEF-79B0D59AC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06EFF-F9A5-9E40-A502-3D98189BE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3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3" r:id="rId2"/>
    <p:sldLayoutId id="2147483727" r:id="rId3"/>
    <p:sldLayoutId id="2147483731" r:id="rId4"/>
    <p:sldLayoutId id="2147483729" r:id="rId5"/>
    <p:sldLayoutId id="2147483730" r:id="rId6"/>
    <p:sldLayoutId id="2147483753" r:id="rId7"/>
    <p:sldLayoutId id="2147483751" r:id="rId8"/>
    <p:sldLayoutId id="2147483732" r:id="rId9"/>
    <p:sldLayoutId id="2147483736" r:id="rId10"/>
    <p:sldLayoutId id="2147483735" r:id="rId11"/>
    <p:sldLayoutId id="2147483739" r:id="rId12"/>
    <p:sldLayoutId id="2147483740" r:id="rId13"/>
    <p:sldLayoutId id="2147483737" r:id="rId14"/>
    <p:sldLayoutId id="2147483738" r:id="rId15"/>
    <p:sldLayoutId id="2147483742" r:id="rId16"/>
    <p:sldLayoutId id="2147483743" r:id="rId17"/>
    <p:sldLayoutId id="2147483745" r:id="rId18"/>
    <p:sldLayoutId id="2147483744" r:id="rId19"/>
    <p:sldLayoutId id="2147483750" r:id="rId20"/>
    <p:sldLayoutId id="2147483754" r:id="rId21"/>
    <p:sldLayoutId id="2147483746" r:id="rId22"/>
    <p:sldLayoutId id="2147483747" r:id="rId23"/>
    <p:sldLayoutId id="2147483755" r:id="rId24"/>
    <p:sldLayoutId id="2147483748" r:id="rId25"/>
    <p:sldLayoutId id="2147483749" r:id="rId26"/>
    <p:sldLayoutId id="2147483757" r:id="rId27"/>
    <p:sldLayoutId id="2147483758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CE_426C8A9A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and.pitt.edu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8FC6B3-6436-7E8E-EEE5-A09CC7808D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Facilitator: Jim Reed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7E11F-7750-0CAC-C23A-17165A2DAA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wrap="square" lIns="0" tIns="0" rIns="0" bIns="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Wednesday, November 19, 2025 at 1:00 PM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696B48-68A0-470A-8361-79BDA5BA10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College of General Studies, Online Learning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52DB9-901C-8832-D23C-1881264B54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0" tIns="45720" rIns="0" bIns="45720" rtlCol="0" anchor="t">
            <a:normAutofit fontScale="77500" lnSpcReduction="20000"/>
          </a:bodyPr>
          <a:lstStyle/>
          <a:p>
            <a:r>
              <a:rPr lang="en-US"/>
              <a:t>Record, Edit, Engage: Building Better Video Lectures with Panopto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2673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559EA-394D-60A1-35D3-7F471698D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hat&#10;&#10;AI-generated content may be incorrect.">
            <a:extLst>
              <a:ext uri="{FF2B5EF4-FFF2-40B4-BE49-F238E27FC236}">
                <a16:creationId xmlns:a16="http://schemas.microsoft.com/office/drawing/2014/main" id="{A4CF5D4E-4A43-F721-D623-00E1063CE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0" y="3077319"/>
            <a:ext cx="6680200" cy="13574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A6EDBF1-4584-FB31-7BE3-285477DCDC0F}"/>
              </a:ext>
            </a:extLst>
          </p:cNvPr>
          <p:cNvSpPr txBox="1">
            <a:spLocks/>
          </p:cNvSpPr>
          <p:nvPr/>
        </p:nvSpPr>
        <p:spPr>
          <a:xfrm>
            <a:off x="838200" y="503559"/>
            <a:ext cx="10515600" cy="893019"/>
          </a:xfrm>
          <a:prstGeom prst="rect">
            <a:avLst/>
          </a:prstGeom>
          <a:effectLst>
            <a:outerShdw blurRad="50800" dist="50800" dir="15540000" algn="ctr" rotWithShape="0">
              <a:srgbClr val="000000">
                <a:alpha val="43137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800" b="1">
              <a:solidFill>
                <a:srgbClr val="0035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F670B-1814-2533-CB9F-77C9C8368E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Let’s Prepare!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02412-5ECC-AFC7-FBFE-C656D09F3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396578"/>
            <a:ext cx="3892826" cy="4763561"/>
          </a:xfr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en-US" b="1">
                <a:latin typeface="Arial"/>
                <a:cs typeface="Arial"/>
              </a:rPr>
              <a:t>Navigate</a:t>
            </a:r>
            <a:r>
              <a:rPr lang="en-US">
                <a:latin typeface="Arial"/>
                <a:cs typeface="Arial"/>
              </a:rPr>
              <a:t> to your Dev Shell and find the “Sample Module: Panopto Workshop” Module</a:t>
            </a:r>
          </a:p>
          <a:p>
            <a:pPr>
              <a:lnSpc>
                <a:spcPct val="200000"/>
              </a:lnSpc>
            </a:pPr>
            <a:r>
              <a:rPr lang="en-US" b="1">
                <a:latin typeface="Arial"/>
                <a:cs typeface="Arial"/>
              </a:rPr>
              <a:t>Locate</a:t>
            </a:r>
            <a:r>
              <a:rPr lang="en-US">
                <a:latin typeface="Arial"/>
                <a:cs typeface="Arial"/>
              </a:rPr>
              <a:t> the attached assets in my Email </a:t>
            </a:r>
            <a:r>
              <a:rPr lang="en-US" i="1">
                <a:latin typeface="Arial"/>
                <a:cs typeface="Arial"/>
              </a:rPr>
              <a:t>from 11/17</a:t>
            </a:r>
          </a:p>
          <a:p>
            <a:pPr>
              <a:lnSpc>
                <a:spcPct val="200000"/>
              </a:lnSpc>
            </a:pPr>
            <a:r>
              <a:rPr lang="en-US" b="1">
                <a:latin typeface="Arial"/>
                <a:cs typeface="Arial"/>
              </a:rPr>
              <a:t>Save</a:t>
            </a:r>
            <a:r>
              <a:rPr lang="en-US">
                <a:latin typeface="Arial"/>
                <a:cs typeface="Arial"/>
              </a:rPr>
              <a:t> those somewhere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FF14CD6-F8A2-562F-95AB-8B5C61BDF2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188" y="6465888"/>
            <a:ext cx="7945437" cy="3762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CGS, Online Learning, 2025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0A6B426-2C6F-4C77-20E7-FAD405185173}"/>
              </a:ext>
            </a:extLst>
          </p:cNvPr>
          <p:cNvSpPr/>
          <p:nvPr/>
        </p:nvSpPr>
        <p:spPr>
          <a:xfrm>
            <a:off x="4989167" y="2119817"/>
            <a:ext cx="6967331" cy="351845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FDD8295-6D79-26DB-18D4-78B33759BAE0}"/>
              </a:ext>
            </a:extLst>
          </p:cNvPr>
          <p:cNvCxnSpPr/>
          <p:nvPr/>
        </p:nvCxnSpPr>
        <p:spPr>
          <a:xfrm>
            <a:off x="3866322" y="2626532"/>
            <a:ext cx="1331843" cy="901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601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4EBE8-8129-8EB1-84E2-0A624F7F2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1293E4-942E-02D9-FBDB-8E5248CF9A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Part 1: Recording your Video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09E822-36F7-B37B-D684-E570E8DAC4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College of General Studies, Online Learning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11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3531B-5601-86D6-19C7-D435FF618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EA69A36-24A8-8A5B-C61A-F6CEAF6F21C8}"/>
              </a:ext>
            </a:extLst>
          </p:cNvPr>
          <p:cNvSpPr txBox="1">
            <a:spLocks/>
          </p:cNvSpPr>
          <p:nvPr/>
        </p:nvSpPr>
        <p:spPr>
          <a:xfrm>
            <a:off x="838200" y="503559"/>
            <a:ext cx="10515600" cy="893019"/>
          </a:xfrm>
          <a:prstGeom prst="rect">
            <a:avLst/>
          </a:prstGeom>
          <a:effectLst>
            <a:outerShdw blurRad="50800" dist="50800" dir="15540000" algn="ctr" rotWithShape="0">
              <a:srgbClr val="000000">
                <a:alpha val="43137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800" b="1">
              <a:solidFill>
                <a:srgbClr val="0035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56BD2A1-59E0-8F32-A42F-282146AE7E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Part 1, Step 1: How to Record Your Video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12B37-0B5D-66C3-35BE-6565EB9141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321" y="1450108"/>
            <a:ext cx="5620885" cy="5191323"/>
          </a:xfrm>
        </p:spPr>
        <p:txBody>
          <a:bodyPr vert="horz" lIns="0" tIns="45720" rIns="0" bIns="45720" rtlCol="0" anchor="t">
            <a:normAutofit fontScale="85000" lnSpcReduction="10000"/>
          </a:bodyPr>
          <a:lstStyle/>
          <a:p>
            <a:pPr>
              <a:lnSpc>
                <a:spcPct val="210000"/>
              </a:lnSpc>
            </a:pPr>
            <a:r>
              <a:rPr lang="en-US" sz="3200">
                <a:latin typeface="Arial"/>
                <a:cs typeface="Arial"/>
              </a:rPr>
              <a:t>Watch “Recording Your Video” on the next slide</a:t>
            </a:r>
          </a:p>
          <a:p>
            <a:pPr>
              <a:lnSpc>
                <a:spcPct val="220000"/>
              </a:lnSpc>
            </a:pPr>
            <a:r>
              <a:rPr lang="en-US" sz="3200">
                <a:latin typeface="Arial"/>
                <a:cs typeface="Arial"/>
              </a:rPr>
              <a:t>As you watch, note:</a:t>
            </a:r>
            <a:endParaRPr lang="en-US" sz="3200"/>
          </a:p>
          <a:p>
            <a:pPr lvl="1">
              <a:lnSpc>
                <a:spcPct val="220000"/>
              </a:lnSpc>
            </a:pPr>
            <a:r>
              <a:rPr lang="en-US" sz="3200">
                <a:latin typeface="Arial"/>
                <a:cs typeface="Arial"/>
              </a:rPr>
              <a:t>What do you notice?</a:t>
            </a:r>
          </a:p>
          <a:p>
            <a:pPr lvl="1">
              <a:lnSpc>
                <a:spcPct val="220000"/>
              </a:lnSpc>
            </a:pPr>
            <a:r>
              <a:rPr lang="en-US" sz="3200">
                <a:latin typeface="Arial"/>
                <a:cs typeface="Arial"/>
              </a:rPr>
              <a:t>What questions do you have?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3349BDA-7311-A4B8-4EB4-9AF7AE8A04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188" y="6465888"/>
            <a:ext cx="7945437" cy="3762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CGS, Online Learning, 2025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026" name="Picture 2" descr="How to Take Notes in College: Efficiently and Effectively">
            <a:extLst>
              <a:ext uri="{FF2B5EF4-FFF2-40B4-BE49-F238E27FC236}">
                <a16:creationId xmlns:a16="http://schemas.microsoft.com/office/drawing/2014/main" id="{9616AE98-16E0-B0A3-712B-372F8494A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56238"/>
            <a:ext cx="5620886" cy="374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566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B8248-3674-B624-435C-513F1068E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7716AFC-D666-A0EE-A67C-7FE68E8C8F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188" y="6465888"/>
            <a:ext cx="7945437" cy="3762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CGS, Online Learning, 2025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8" name="6B160A2B">
            <a:hlinkClick r:id="" action="ppaction://media"/>
            <a:extLst>
              <a:ext uri="{FF2B5EF4-FFF2-40B4-BE49-F238E27FC236}">
                <a16:creationId xmlns:a16="http://schemas.microsoft.com/office/drawing/2014/main" id="{E0E51B8C-3711-FCAE-97EE-95FA7C0088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188" y="1421875"/>
            <a:ext cx="7945437" cy="446930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4FFFA04-00BF-FCC7-5CB6-F62F577A7C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92355" y="476789"/>
            <a:ext cx="10757719" cy="714726"/>
          </a:xfrm>
        </p:spPr>
        <p:txBody>
          <a:bodyPr/>
          <a:lstStyle/>
          <a:p>
            <a:r>
              <a:rPr lang="en-US"/>
              <a:t>Part 1, Step 1: How to Record Your Video</a:t>
            </a:r>
          </a:p>
        </p:txBody>
      </p:sp>
    </p:spTree>
    <p:extLst>
      <p:ext uri="{BB962C8B-B14F-4D97-AF65-F5344CB8AC3E}">
        <p14:creationId xmlns:p14="http://schemas.microsoft.com/office/powerpoint/2010/main" val="380045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3FA00-8EAB-C5E3-6E39-39A491817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0D19B0E-C1FF-BB14-E571-E43F06BE4D59}"/>
              </a:ext>
            </a:extLst>
          </p:cNvPr>
          <p:cNvSpPr txBox="1">
            <a:spLocks/>
          </p:cNvSpPr>
          <p:nvPr/>
        </p:nvSpPr>
        <p:spPr>
          <a:xfrm>
            <a:off x="838200" y="503559"/>
            <a:ext cx="10515600" cy="893019"/>
          </a:xfrm>
          <a:prstGeom prst="rect">
            <a:avLst/>
          </a:prstGeom>
          <a:effectLst>
            <a:outerShdw blurRad="50800" dist="50800" dir="15540000" algn="ctr" rotWithShape="0">
              <a:srgbClr val="000000">
                <a:alpha val="43137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800" b="1">
              <a:solidFill>
                <a:srgbClr val="0035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A52636-B5DC-5A3D-BDEA-2908DDEAB8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Part 1, Step 2: Record Your Video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BA5EB-D36D-542E-227F-29C1E17023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5496" y="1530626"/>
            <a:ext cx="4900543" cy="4564822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800">
                <a:latin typeface="Arial"/>
                <a:cs typeface="Arial"/>
              </a:rPr>
              <a:t>Now, create your 2-minute video!</a:t>
            </a:r>
          </a:p>
          <a:p>
            <a:pPr>
              <a:lnSpc>
                <a:spcPct val="200000"/>
              </a:lnSpc>
            </a:pPr>
            <a:r>
              <a:rPr lang="en-US" sz="2800">
                <a:latin typeface="Arial"/>
                <a:cs typeface="Arial"/>
              </a:rPr>
              <a:t>As you work, please feel free to use the video to guide your production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6FFB69A-B841-E6AC-A3F4-02F5B5F2E4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188" y="6465888"/>
            <a:ext cx="7945437" cy="3762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CGS, Online Learning, 2025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050" name="Picture 2" descr="Create : ABC iview">
            <a:extLst>
              <a:ext uri="{FF2B5EF4-FFF2-40B4-BE49-F238E27FC236}">
                <a16:creationId xmlns:a16="http://schemas.microsoft.com/office/drawing/2014/main" id="{3A38528F-9172-05C2-40EE-64D3457C8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25828"/>
            <a:ext cx="5042773" cy="283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296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11091-1D59-6DC1-0DB5-1C9479C23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4C62FE-7EE4-2508-60DA-87C10272D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Part 2: Adding Captions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661E6-60B1-1613-DA15-11883B6E92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College of General Studies, Online Learning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93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3A05F-A963-E8CE-659B-11E015FFE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AB02164-B3EE-59D4-0FC9-BF557EB28607}"/>
              </a:ext>
            </a:extLst>
          </p:cNvPr>
          <p:cNvSpPr txBox="1">
            <a:spLocks/>
          </p:cNvSpPr>
          <p:nvPr/>
        </p:nvSpPr>
        <p:spPr>
          <a:xfrm>
            <a:off x="838200" y="503559"/>
            <a:ext cx="10515600" cy="893019"/>
          </a:xfrm>
          <a:prstGeom prst="rect">
            <a:avLst/>
          </a:prstGeom>
          <a:effectLst>
            <a:outerShdw blurRad="50800" dist="50800" dir="15540000" algn="ctr" rotWithShape="0">
              <a:srgbClr val="000000">
                <a:alpha val="43137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800" b="1">
              <a:solidFill>
                <a:srgbClr val="0035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5D23708-691B-9F08-81DF-C48D9FC979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6081" y="343899"/>
            <a:ext cx="10757719" cy="714726"/>
          </a:xfrm>
        </p:spPr>
        <p:txBody>
          <a:bodyPr/>
          <a:lstStyle/>
          <a:p>
            <a:r>
              <a:rPr lang="en-US"/>
              <a:t>Part 2, Step 1: How to Add Captions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4C182-8B04-D092-8FDB-27EFFEAA83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6685" y="1396578"/>
            <a:ext cx="5167999" cy="4935263"/>
          </a:xfrm>
        </p:spPr>
        <p:txBody>
          <a:bodyPr vert="horz" lIns="0" tIns="45720" rIns="0" bIns="45720" rtlCol="0" anchor="t">
            <a:normAutofit fontScale="92500" lnSpcReduction="20000"/>
          </a:bodyPr>
          <a:lstStyle/>
          <a:p>
            <a:pPr>
              <a:lnSpc>
                <a:spcPct val="210000"/>
              </a:lnSpc>
            </a:pPr>
            <a:r>
              <a:rPr lang="en-US" sz="2800">
                <a:latin typeface="Arial"/>
                <a:cs typeface="Arial"/>
              </a:rPr>
              <a:t>Watch “Adding Closed Captions” on the next slide</a:t>
            </a:r>
          </a:p>
          <a:p>
            <a:pPr>
              <a:lnSpc>
                <a:spcPct val="210000"/>
              </a:lnSpc>
            </a:pPr>
            <a:r>
              <a:rPr lang="en-US" sz="2800">
                <a:latin typeface="Arial"/>
                <a:cs typeface="Arial"/>
              </a:rPr>
              <a:t>As you watch the video, consider: </a:t>
            </a:r>
          </a:p>
          <a:p>
            <a:pPr lvl="1">
              <a:lnSpc>
                <a:spcPct val="210000"/>
              </a:lnSpc>
            </a:pPr>
            <a:r>
              <a:rPr lang="en-US" sz="2800">
                <a:latin typeface="Arial"/>
                <a:cs typeface="Arial"/>
              </a:rPr>
              <a:t>What do you notice?</a:t>
            </a:r>
          </a:p>
          <a:p>
            <a:pPr lvl="1">
              <a:lnSpc>
                <a:spcPct val="210000"/>
              </a:lnSpc>
            </a:pPr>
            <a:r>
              <a:rPr lang="en-US" sz="2800">
                <a:latin typeface="Arial"/>
                <a:cs typeface="Arial"/>
              </a:rPr>
              <a:t>What questions do you have?</a:t>
            </a:r>
          </a:p>
          <a:p>
            <a:pPr lvl="1">
              <a:lnSpc>
                <a:spcPct val="150000"/>
              </a:lnSpc>
            </a:pPr>
            <a:endParaRPr lang="en-US" sz="2800">
              <a:latin typeface="Arial"/>
              <a:cs typeface="Arial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1F3A05E-ABB4-B5A5-7C40-BF6ED03F43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188" y="6465888"/>
            <a:ext cx="7945437" cy="3762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CGS, Online Learning, 2025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" name="Picture 2" descr="How to Take Notes in College: Efficiently and Effectively">
            <a:extLst>
              <a:ext uri="{FF2B5EF4-FFF2-40B4-BE49-F238E27FC236}">
                <a16:creationId xmlns:a16="http://schemas.microsoft.com/office/drawing/2014/main" id="{654C10C4-CFA5-55A8-B2B4-2F7D03C25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56238"/>
            <a:ext cx="5620886" cy="374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337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DE714-9181-BD62-D03F-B73E0BFA3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36D10A5-F92D-D269-E9F0-AA6FBE855517}"/>
              </a:ext>
            </a:extLst>
          </p:cNvPr>
          <p:cNvSpPr txBox="1">
            <a:spLocks/>
          </p:cNvSpPr>
          <p:nvPr/>
        </p:nvSpPr>
        <p:spPr>
          <a:xfrm>
            <a:off x="838200" y="503559"/>
            <a:ext cx="10515600" cy="893019"/>
          </a:xfrm>
          <a:prstGeom prst="rect">
            <a:avLst/>
          </a:prstGeom>
          <a:effectLst>
            <a:outerShdw blurRad="50800" dist="50800" dir="15540000" algn="ctr" rotWithShape="0">
              <a:srgbClr val="000000">
                <a:alpha val="43137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800" b="1">
              <a:solidFill>
                <a:srgbClr val="0035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83697F-F9E8-58BF-9ABC-A89E75BCAC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7140" y="436708"/>
            <a:ext cx="10757719" cy="714726"/>
          </a:xfrm>
        </p:spPr>
        <p:txBody>
          <a:bodyPr/>
          <a:lstStyle/>
          <a:p>
            <a:r>
              <a:rPr lang="en-US"/>
              <a:t>Part 2, Step 1: How to Add Captions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7489BF5-EEF3-C64F-C548-78C791D14F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188" y="6465888"/>
            <a:ext cx="7945437" cy="3762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CGS, Online Learning, 2025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" name="06B06E67">
            <a:hlinkClick r:id="" action="ppaction://media"/>
            <a:extLst>
              <a:ext uri="{FF2B5EF4-FFF2-40B4-BE49-F238E27FC236}">
                <a16:creationId xmlns:a16="http://schemas.microsoft.com/office/drawing/2014/main" id="{C62E20BB-CF5E-046D-B9AA-BEF74BE2B2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665" y="1396578"/>
            <a:ext cx="8140482" cy="457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1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A7F2A-ABD9-823C-EE16-4D4E38A06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71544A-94BC-7199-E662-B6BA6888778A}"/>
              </a:ext>
            </a:extLst>
          </p:cNvPr>
          <p:cNvSpPr txBox="1">
            <a:spLocks/>
          </p:cNvSpPr>
          <p:nvPr/>
        </p:nvSpPr>
        <p:spPr>
          <a:xfrm>
            <a:off x="838200" y="503559"/>
            <a:ext cx="10515600" cy="893019"/>
          </a:xfrm>
          <a:prstGeom prst="rect">
            <a:avLst/>
          </a:prstGeom>
          <a:effectLst>
            <a:outerShdw blurRad="50800" dist="50800" dir="15540000" algn="ctr" rotWithShape="0">
              <a:srgbClr val="000000">
                <a:alpha val="43137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800" b="1">
              <a:solidFill>
                <a:srgbClr val="0035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C45B4A4-612B-B5E2-8585-82AF030314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5496" y="337848"/>
            <a:ext cx="10757719" cy="714726"/>
          </a:xfrm>
        </p:spPr>
        <p:txBody>
          <a:bodyPr/>
          <a:lstStyle/>
          <a:p>
            <a:r>
              <a:rPr lang="en-US"/>
              <a:t>Part 2, Step 2: Add Your Captions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1F150-7588-F785-5CF9-C17AD74448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5496" y="1530626"/>
            <a:ext cx="4760843" cy="4552122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800">
                <a:latin typeface="Arial"/>
                <a:cs typeface="Arial"/>
              </a:rPr>
              <a:t>Now, add and revise your closed captions!</a:t>
            </a:r>
          </a:p>
          <a:p>
            <a:pPr>
              <a:lnSpc>
                <a:spcPct val="200000"/>
              </a:lnSpc>
            </a:pPr>
            <a:r>
              <a:rPr lang="en-US" sz="2800">
                <a:latin typeface="Arial"/>
                <a:cs typeface="Arial"/>
              </a:rPr>
              <a:t>As you work, please feel free to use the video to guide your production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DE9D0F3-E59B-37B4-ACF2-8E523E2330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188" y="6465888"/>
            <a:ext cx="7945437" cy="3762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CGS, Online Learning, 2025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8194" name="Picture 2" descr="Create - Create - NNHS LibGuides at Newton Public Schools District Libraries">
            <a:extLst>
              <a:ext uri="{FF2B5EF4-FFF2-40B4-BE49-F238E27FC236}">
                <a16:creationId xmlns:a16="http://schemas.microsoft.com/office/drawing/2014/main" id="{3C2E828A-DE3E-2162-3F9A-C08006C73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605" y="1939404"/>
            <a:ext cx="476250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372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DE714-9181-BD62-D03F-B73E0BFA3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36D10A5-F92D-D269-E9F0-AA6FBE855517}"/>
              </a:ext>
            </a:extLst>
          </p:cNvPr>
          <p:cNvSpPr txBox="1">
            <a:spLocks/>
          </p:cNvSpPr>
          <p:nvPr/>
        </p:nvSpPr>
        <p:spPr>
          <a:xfrm>
            <a:off x="838200" y="503559"/>
            <a:ext cx="10515600" cy="893019"/>
          </a:xfrm>
          <a:prstGeom prst="rect">
            <a:avLst/>
          </a:prstGeom>
          <a:effectLst>
            <a:outerShdw blurRad="50800" dist="50800" dir="15540000" algn="ctr" rotWithShape="0">
              <a:srgbClr val="000000">
                <a:alpha val="43137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800" b="1">
              <a:solidFill>
                <a:srgbClr val="0035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83697F-F9E8-58BF-9ABC-A89E75BCAC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7140" y="436708"/>
            <a:ext cx="10757719" cy="714726"/>
          </a:xfrm>
        </p:spPr>
        <p:txBody>
          <a:bodyPr/>
          <a:lstStyle/>
          <a:p>
            <a:r>
              <a:rPr lang="en-US"/>
              <a:t>Part 2, Step 3: How to Download Captions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7489BF5-EEF3-C64F-C548-78C791D14F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188" y="6465888"/>
            <a:ext cx="7945437" cy="3762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CGS, Online Learning, 2025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Video 6 download final">
            <a:hlinkClick r:id="" action="ppaction://media"/>
            <a:extLst>
              <a:ext uri="{FF2B5EF4-FFF2-40B4-BE49-F238E27FC236}">
                <a16:creationId xmlns:a16="http://schemas.microsoft.com/office/drawing/2014/main" id="{E2A84ACB-2C2A-1D8C-3D56-2C55711F49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771" y="1345651"/>
            <a:ext cx="8904515" cy="500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Pastel checklist and pencil">
            <a:extLst>
              <a:ext uri="{FF2B5EF4-FFF2-40B4-BE49-F238E27FC236}">
                <a16:creationId xmlns:a16="http://schemas.microsoft.com/office/drawing/2014/main" id="{A47CE565-0158-28DC-5F81-9A65720FD1D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6461" r="15027" b="2"/>
          <a:stretch>
            <a:fillRect/>
          </a:stretch>
        </p:blipFill>
        <p:spPr>
          <a:xfrm>
            <a:off x="7601478" y="10"/>
            <a:ext cx="4588917" cy="5475500"/>
          </a:xfr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1C0367-7764-FD94-C2E4-E68A85B91A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92356" y="476789"/>
            <a:ext cx="6204858" cy="1262706"/>
          </a:xfrm>
        </p:spPr>
        <p:txBody>
          <a:bodyPr>
            <a:normAutofit/>
          </a:bodyPr>
          <a:lstStyle/>
          <a:p>
            <a:r>
              <a:rPr lang="en-US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C2EA4-A876-5C97-5DD2-B2DFA7DC4E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026" y="6466113"/>
            <a:ext cx="7945496" cy="375619"/>
          </a:xfrm>
        </p:spPr>
        <p:txBody>
          <a:bodyPr wrap="square" anchor="ctr">
            <a:normAutofit/>
          </a:bodyPr>
          <a:lstStyle/>
          <a:p>
            <a:r>
              <a:rPr lang="en-US">
                <a:latin typeface="Arial"/>
                <a:cs typeface="Arial"/>
              </a:rPr>
              <a:t>CGS, Online Learning,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604AC-2F03-3F9B-AFFB-1BDDDC3D75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2026" y="1739495"/>
            <a:ext cx="6204859" cy="415391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210000"/>
              </a:lnSpc>
            </a:pPr>
            <a:r>
              <a:rPr lang="en-US" sz="2800"/>
              <a:t>Let’s watch: Panopto in action</a:t>
            </a:r>
          </a:p>
          <a:p>
            <a:pPr>
              <a:lnSpc>
                <a:spcPct val="210000"/>
              </a:lnSpc>
            </a:pPr>
            <a:r>
              <a:rPr lang="en-US" sz="2800"/>
              <a:t>Let’s record: Creating your sample video</a:t>
            </a:r>
          </a:p>
          <a:p>
            <a:pPr>
              <a:lnSpc>
                <a:spcPct val="210000"/>
              </a:lnSpc>
            </a:pPr>
            <a:r>
              <a:rPr lang="en-US" sz="2800"/>
              <a:t>Post-production techniques </a:t>
            </a:r>
          </a:p>
          <a:p>
            <a:pPr>
              <a:lnSpc>
                <a:spcPct val="210000"/>
              </a:lnSpc>
            </a:pPr>
            <a:r>
              <a:rPr lang="en-US" sz="2800"/>
              <a:t>Debrief</a:t>
            </a:r>
          </a:p>
          <a:p>
            <a:pPr>
              <a:lnSpc>
                <a:spcPct val="210000"/>
              </a:lnSpc>
            </a:pPr>
            <a:r>
              <a:rPr lang="en-US" sz="2800"/>
              <a:t>Closing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1F3A0-9CD9-630F-F807-FB5B77EBC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7089" y="6471359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solidFill>
                  <a:schemeClr val="accent2"/>
                </a:solidFill>
              </a:rPr>
              <a:t>Slide </a:t>
            </a:r>
            <a:fld id="{7CD06EFF-F9A5-9E40-A502-3D98189BE54D}" type="slidenum">
              <a:rPr lang="en-US" b="1" smtClean="0">
                <a:solidFill>
                  <a:schemeClr val="accent2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69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A823B-4007-68C8-BAC7-1F54B2705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6D9777-5932-9D32-440C-4E498E89C3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Part 3: Trimming your Video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FF733D-F020-2A57-E401-53CE1AB154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College of General Studies, Online Learning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80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D8F79-0FFD-020F-7420-BD44D5088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9D234E-40B9-10D8-4FA9-BB2C261F05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8229" y="251812"/>
            <a:ext cx="10757719" cy="714726"/>
          </a:xfrm>
        </p:spPr>
        <p:txBody>
          <a:bodyPr/>
          <a:lstStyle/>
          <a:p>
            <a:r>
              <a:rPr lang="en-US"/>
              <a:t>Part 3, Step 1: How to Trim your Video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13102-A325-9229-0DC0-8B7F80A8C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7CD06EFF-F9A5-9E40-A502-3D98189BE54D}" type="slidenum">
              <a:rPr lang="en-US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en-US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F2F5335-3592-9CD6-2272-0659CC978B6E}"/>
              </a:ext>
            </a:extLst>
          </p:cNvPr>
          <p:cNvSpPr txBox="1">
            <a:spLocks/>
          </p:cNvSpPr>
          <p:nvPr/>
        </p:nvSpPr>
        <p:spPr>
          <a:xfrm>
            <a:off x="475114" y="1326636"/>
            <a:ext cx="5232166" cy="5107101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10000"/>
              </a:lnSpc>
            </a:pPr>
            <a:r>
              <a:rPr lang="en-US" sz="2800">
                <a:latin typeface="Arial"/>
                <a:cs typeface="Arial"/>
              </a:rPr>
              <a:t>Watch “Trimming Your Video”</a:t>
            </a:r>
          </a:p>
          <a:p>
            <a:pPr>
              <a:lnSpc>
                <a:spcPct val="210000"/>
              </a:lnSpc>
            </a:pPr>
            <a:r>
              <a:rPr lang="en-US" sz="2800">
                <a:latin typeface="Arial"/>
                <a:cs typeface="Arial"/>
              </a:rPr>
              <a:t>As you watch, consider: </a:t>
            </a:r>
          </a:p>
          <a:p>
            <a:pPr lvl="1">
              <a:lnSpc>
                <a:spcPct val="210000"/>
              </a:lnSpc>
            </a:pPr>
            <a:r>
              <a:rPr lang="en-US" sz="2800">
                <a:latin typeface="Arial"/>
                <a:cs typeface="Arial"/>
              </a:rPr>
              <a:t>What do you notice?</a:t>
            </a:r>
          </a:p>
          <a:p>
            <a:pPr lvl="1">
              <a:lnSpc>
                <a:spcPct val="210000"/>
              </a:lnSpc>
            </a:pPr>
            <a:r>
              <a:rPr lang="en-US" sz="2800">
                <a:latin typeface="Arial"/>
                <a:cs typeface="Arial"/>
              </a:rPr>
              <a:t>What questions do you have?</a:t>
            </a:r>
          </a:p>
          <a:p>
            <a:pPr lvl="1">
              <a:lnSpc>
                <a:spcPct val="150000"/>
              </a:lnSpc>
            </a:pPr>
            <a:endParaRPr lang="en-US" sz="2800">
              <a:latin typeface="Arial"/>
              <a:cs typeface="Arial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E9D1127-A928-1BF3-AEC9-22ABCE0F45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188" y="6465888"/>
            <a:ext cx="7945437" cy="3762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CGS, Online Learning, 2025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6" name="Picture 2" descr="How to Take Notes in College: Efficiently and Effectively">
            <a:extLst>
              <a:ext uri="{FF2B5EF4-FFF2-40B4-BE49-F238E27FC236}">
                <a16:creationId xmlns:a16="http://schemas.microsoft.com/office/drawing/2014/main" id="{16006B52-80E1-6CEC-8E2A-74D10EE62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56238"/>
            <a:ext cx="5620886" cy="374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963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E067F-ABF4-77B0-AF56-7EF7FB464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12EE27-B621-406E-8E7A-3F8905D743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5496" y="266967"/>
            <a:ext cx="10757719" cy="714726"/>
          </a:xfrm>
        </p:spPr>
        <p:txBody>
          <a:bodyPr/>
          <a:lstStyle/>
          <a:p>
            <a:r>
              <a:rPr lang="en-US"/>
              <a:t>Part 3, Step 1: How to Trim your Video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109617-E9AA-52E8-10A5-27D8762B4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7CD06EFF-F9A5-9E40-A502-3D98189BE54D}" type="slidenum">
              <a:rPr lang="en-US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en-US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174F12-B4BE-A89C-BF5B-F49BBDF4AA9B}"/>
              </a:ext>
            </a:extLst>
          </p:cNvPr>
          <p:cNvSpPr txBox="1">
            <a:spLocks/>
          </p:cNvSpPr>
          <p:nvPr/>
        </p:nvSpPr>
        <p:spPr>
          <a:xfrm>
            <a:off x="735496" y="1530626"/>
            <a:ext cx="4760843" cy="4552122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endParaRPr lang="en-US" sz="2800">
              <a:latin typeface="Arial"/>
              <a:cs typeface="Arial"/>
            </a:endParaRPr>
          </a:p>
        </p:txBody>
      </p:sp>
      <p:pic>
        <p:nvPicPr>
          <p:cNvPr id="4" name="9704EFA7">
            <a:hlinkClick r:id="" action="ppaction://media"/>
            <a:extLst>
              <a:ext uri="{FF2B5EF4-FFF2-40B4-BE49-F238E27FC236}">
                <a16:creationId xmlns:a16="http://schemas.microsoft.com/office/drawing/2014/main" id="{0B6B0C6A-79C5-C7E9-2DD2-8CA3EC2097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2026" y="1328720"/>
            <a:ext cx="8451605" cy="4754028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B61CCA2-3B27-374A-292A-D8457D96B9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188" y="6465888"/>
            <a:ext cx="7945437" cy="3762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CGS, Online Learning, 2025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66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E4CA0-3D10-F74B-75A6-46FFD6097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AD6C96D-ED74-FE36-C179-2B5E3CB0948E}"/>
              </a:ext>
            </a:extLst>
          </p:cNvPr>
          <p:cNvSpPr txBox="1">
            <a:spLocks/>
          </p:cNvSpPr>
          <p:nvPr/>
        </p:nvSpPr>
        <p:spPr>
          <a:xfrm>
            <a:off x="838200" y="503559"/>
            <a:ext cx="10515600" cy="893019"/>
          </a:xfrm>
          <a:prstGeom prst="rect">
            <a:avLst/>
          </a:prstGeom>
          <a:effectLst>
            <a:outerShdw blurRad="50800" dist="50800" dir="15540000" algn="ctr" rotWithShape="0">
              <a:srgbClr val="000000">
                <a:alpha val="43137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800" b="1">
              <a:solidFill>
                <a:srgbClr val="0035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0935F4-8DE9-6360-A97C-1F0F57E6E4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5496" y="255009"/>
            <a:ext cx="10757719" cy="714726"/>
          </a:xfrm>
        </p:spPr>
        <p:txBody>
          <a:bodyPr/>
          <a:lstStyle/>
          <a:p>
            <a:r>
              <a:rPr lang="en-US"/>
              <a:t>Part 3, Step 2: Trim Your Video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D25C3-033A-1762-7E4B-C7CFE30F4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5496" y="1530626"/>
            <a:ext cx="4760843" cy="4552122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800">
                <a:latin typeface="Arial"/>
                <a:cs typeface="Arial"/>
              </a:rPr>
              <a:t>Trim your own video!</a:t>
            </a:r>
          </a:p>
          <a:p>
            <a:pPr>
              <a:lnSpc>
                <a:spcPct val="200000"/>
              </a:lnSpc>
            </a:pPr>
            <a:r>
              <a:rPr lang="en-US" sz="2800">
                <a:latin typeface="Arial"/>
                <a:cs typeface="Arial"/>
              </a:rPr>
              <a:t>As you work, feel free to refer to the previous video for guidance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81BB1A2-FAD1-729D-DF74-2E10D9070E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188" y="6465888"/>
            <a:ext cx="7945437" cy="3762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CGS, Online Learning, 2025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026" name="Picture 2" descr="Create Stock Illustrations – 1,733,161 Create Stock Illustrations, Vectors  &amp; Clipart - Dreamstime">
            <a:extLst>
              <a:ext uri="{FF2B5EF4-FFF2-40B4-BE49-F238E27FC236}">
                <a16:creationId xmlns:a16="http://schemas.microsoft.com/office/drawing/2014/main" id="{B75EAD3B-7B7B-7479-E417-A50DC63E6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49969"/>
            <a:ext cx="5330430" cy="355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890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DFDFE-C6D5-6EE7-41CD-6F23FB388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1866DD7-F302-7020-6FC4-37D60FCD2B2E}"/>
              </a:ext>
            </a:extLst>
          </p:cNvPr>
          <p:cNvSpPr txBox="1">
            <a:spLocks/>
          </p:cNvSpPr>
          <p:nvPr/>
        </p:nvSpPr>
        <p:spPr>
          <a:xfrm>
            <a:off x="838200" y="503559"/>
            <a:ext cx="10515600" cy="893019"/>
          </a:xfrm>
          <a:prstGeom prst="rect">
            <a:avLst/>
          </a:prstGeom>
          <a:effectLst>
            <a:outerShdw blurRad="50800" dist="50800" dir="15540000" algn="ctr" rotWithShape="0">
              <a:srgbClr val="000000">
                <a:alpha val="43137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800" b="1">
              <a:solidFill>
                <a:srgbClr val="0035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8D7DCB8-234C-C478-EB47-216B3E7949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5496" y="255009"/>
            <a:ext cx="10757719" cy="714726"/>
          </a:xfrm>
        </p:spPr>
        <p:txBody>
          <a:bodyPr/>
          <a:lstStyle/>
          <a:p>
            <a:r>
              <a:rPr lang="en-US"/>
              <a:t>Part 3, Step 3: Zooming the Editor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B3F4F-2FAC-A9E0-9C32-F1D37F16F0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5496" y="1530626"/>
            <a:ext cx="4760843" cy="4552122"/>
          </a:xfrm>
        </p:spPr>
        <p:txBody>
          <a:bodyPr vert="horz" lIns="0" tIns="45720" rIns="0" bIns="45720" rtlCol="0" anchor="t">
            <a:noAutofit/>
          </a:bodyPr>
          <a:lstStyle/>
          <a:p>
            <a:pPr>
              <a:lnSpc>
                <a:spcPct val="200000"/>
              </a:lnSpc>
            </a:pPr>
            <a:r>
              <a:rPr lang="en-US" sz="1800">
                <a:latin typeface="Arial"/>
                <a:cs typeface="Arial"/>
              </a:rPr>
              <a:t>Finding the precise moment in a video to begin your editing can be tricky. Two tips to help combat this are: 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1800">
                <a:latin typeface="Arial"/>
                <a:cs typeface="Arial"/>
              </a:rPr>
              <a:t>Make a defined pause at a mistake so it’s easy to find in the editor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1800">
                <a:latin typeface="Arial"/>
                <a:cs typeface="Arial"/>
              </a:rPr>
              <a:t>Zoom in on the linear editor by using the magnify option shared in the image to the right.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8098B7A-685E-5298-D0EC-9A46787879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188" y="6465888"/>
            <a:ext cx="7945437" cy="3762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CGS, Online Learning, 2025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DDEF1CE-7A5D-DE43-61BC-C81678205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625" y="1645128"/>
            <a:ext cx="6329981" cy="381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97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13334-E999-E66A-8D4B-49F177FED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BF82C1-8F25-AE64-C690-3A85C8E0AF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Part 4: Adding A Preview 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D1EB14-0C4D-1B40-9CA6-09F974914D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College of General Studies, Online Learning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80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DDFC9-3EE7-079E-12EB-5DE5A4782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C434AE-12CD-5187-4293-AF8A74B61D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5495" y="259449"/>
            <a:ext cx="10757719" cy="714726"/>
          </a:xfrm>
        </p:spPr>
        <p:txBody>
          <a:bodyPr/>
          <a:lstStyle/>
          <a:p>
            <a:r>
              <a:rPr lang="en-US"/>
              <a:t>Part 4, Step 1: How to Add a Preview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F7703D-EF31-B225-E82A-B25A17679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7CD06EFF-F9A5-9E40-A502-3D98189BE54D}" type="slidenum">
              <a:rPr lang="en-US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en-US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5ECE53F-B363-F76C-F87F-082D220D9ECE}"/>
              </a:ext>
            </a:extLst>
          </p:cNvPr>
          <p:cNvSpPr txBox="1">
            <a:spLocks/>
          </p:cNvSpPr>
          <p:nvPr/>
        </p:nvSpPr>
        <p:spPr>
          <a:xfrm>
            <a:off x="735495" y="1388093"/>
            <a:ext cx="4847157" cy="5327374"/>
          </a:xfrm>
          <a:prstGeom prst="rect">
            <a:avLst/>
          </a:prstGeom>
        </p:spPr>
        <p:txBody>
          <a:bodyPr vert="horz" lIns="0" tIns="45720" rIns="0" bIns="45720" rtlCol="0" anchor="t">
            <a:normAutofit fontScale="92500" lnSpcReduction="10000"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10000"/>
              </a:lnSpc>
            </a:pPr>
            <a:r>
              <a:rPr lang="en-US" sz="2800">
                <a:latin typeface="Arial"/>
                <a:cs typeface="Arial"/>
              </a:rPr>
              <a:t>Watch “Adding a Preview Image” </a:t>
            </a:r>
          </a:p>
          <a:p>
            <a:pPr>
              <a:lnSpc>
                <a:spcPct val="210000"/>
              </a:lnSpc>
            </a:pPr>
            <a:r>
              <a:rPr lang="en-US" sz="2800">
                <a:latin typeface="Arial"/>
                <a:cs typeface="Arial"/>
              </a:rPr>
              <a:t>As you watch, consider: </a:t>
            </a:r>
          </a:p>
          <a:p>
            <a:pPr lvl="1">
              <a:lnSpc>
                <a:spcPct val="210000"/>
              </a:lnSpc>
            </a:pPr>
            <a:r>
              <a:rPr lang="en-US" sz="2800">
                <a:latin typeface="Arial"/>
                <a:cs typeface="Arial"/>
              </a:rPr>
              <a:t>What do you notice?</a:t>
            </a:r>
          </a:p>
          <a:p>
            <a:pPr lvl="1">
              <a:lnSpc>
                <a:spcPct val="210000"/>
              </a:lnSpc>
            </a:pPr>
            <a:r>
              <a:rPr lang="en-US" sz="2800">
                <a:latin typeface="Arial"/>
                <a:cs typeface="Arial"/>
              </a:rPr>
              <a:t>What questions do you have?</a:t>
            </a:r>
          </a:p>
          <a:p>
            <a:pPr lvl="1">
              <a:lnSpc>
                <a:spcPct val="150000"/>
              </a:lnSpc>
            </a:pPr>
            <a:endParaRPr lang="en-US" sz="2800">
              <a:latin typeface="Arial"/>
              <a:cs typeface="Arial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CA13B90-EDF2-730E-2E1C-2EF2815E44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188" y="6465888"/>
            <a:ext cx="7945437" cy="3762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CGS, Online Learning, 2025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6" name="Picture 2" descr="How to Take Notes in College: Efficiently and Effectively">
            <a:extLst>
              <a:ext uri="{FF2B5EF4-FFF2-40B4-BE49-F238E27FC236}">
                <a16:creationId xmlns:a16="http://schemas.microsoft.com/office/drawing/2014/main" id="{D6DF34B1-FCFB-1666-6CC2-A3FF8D7F6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56238"/>
            <a:ext cx="5620886" cy="374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852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C1392-B683-5AE2-3500-1DBC219F3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298AE-3BA7-ED00-945E-23F58BCCA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7CD06EFF-F9A5-9E40-A502-3D98189BE54D}" type="slidenum">
              <a:rPr lang="en-US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en-US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CE807EE-43FA-7593-CEB5-F2A148771943}"/>
              </a:ext>
            </a:extLst>
          </p:cNvPr>
          <p:cNvSpPr txBox="1">
            <a:spLocks/>
          </p:cNvSpPr>
          <p:nvPr/>
        </p:nvSpPr>
        <p:spPr>
          <a:xfrm>
            <a:off x="735496" y="1530626"/>
            <a:ext cx="4760843" cy="4552122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endParaRPr lang="en-US" sz="2800">
              <a:latin typeface="Arial"/>
              <a:cs typeface="Arial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5CCA28B-DC1C-AB7A-72A9-25D31D92D2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188" y="6465888"/>
            <a:ext cx="7945437" cy="3762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CGS, Online Learning, 2025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6" name="099075F1">
            <a:hlinkClick r:id="" action="ppaction://media"/>
            <a:extLst>
              <a:ext uri="{FF2B5EF4-FFF2-40B4-BE49-F238E27FC236}">
                <a16:creationId xmlns:a16="http://schemas.microsoft.com/office/drawing/2014/main" id="{CC67FE86-7BF9-A8C8-38FC-835E5EFFD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3919" y="1400248"/>
            <a:ext cx="8092662" cy="4552122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CE5F48E-5CA8-7133-25BA-5C0823CE3AB0}"/>
              </a:ext>
            </a:extLst>
          </p:cNvPr>
          <p:cNvSpPr txBox="1">
            <a:spLocks/>
          </p:cNvSpPr>
          <p:nvPr/>
        </p:nvSpPr>
        <p:spPr>
          <a:xfrm>
            <a:off x="735495" y="259449"/>
            <a:ext cx="10757719" cy="71472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40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Tx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Part 4, Step 1: How to Add a Preview Image</a:t>
            </a:r>
          </a:p>
        </p:txBody>
      </p:sp>
    </p:spTree>
    <p:extLst>
      <p:ext uri="{BB962C8B-B14F-4D97-AF65-F5344CB8AC3E}">
        <p14:creationId xmlns:p14="http://schemas.microsoft.com/office/powerpoint/2010/main" val="135962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54E4F-6A4A-1997-C386-E3368031A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DA0FB5D-F745-457D-486B-C96A7310BB05}"/>
              </a:ext>
            </a:extLst>
          </p:cNvPr>
          <p:cNvSpPr txBox="1">
            <a:spLocks/>
          </p:cNvSpPr>
          <p:nvPr/>
        </p:nvSpPr>
        <p:spPr>
          <a:xfrm>
            <a:off x="838200" y="503559"/>
            <a:ext cx="10515600" cy="893019"/>
          </a:xfrm>
          <a:prstGeom prst="rect">
            <a:avLst/>
          </a:prstGeom>
          <a:effectLst>
            <a:outerShdw blurRad="50800" dist="50800" dir="15540000" algn="ctr" rotWithShape="0">
              <a:srgbClr val="000000">
                <a:alpha val="43137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800" b="1">
              <a:solidFill>
                <a:srgbClr val="0035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2AAA0E-ACC7-0084-E6F2-B322C73563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403598"/>
            <a:ext cx="10757719" cy="714726"/>
          </a:xfrm>
        </p:spPr>
        <p:txBody>
          <a:bodyPr/>
          <a:lstStyle/>
          <a:p>
            <a:r>
              <a:rPr lang="en-US"/>
              <a:t>Part 4, Step 2: Add your Preview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2B28E-D37D-9268-0CCB-205A7E564C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6081" y="1383851"/>
            <a:ext cx="4911325" cy="5094764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Arial"/>
                <a:cs typeface="Arial"/>
              </a:rPr>
              <a:t>To add a preview image, the first thing you will need is an appropriate image saved on your computer. After that, it’s almost as easy as sending an email attachment!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1B7C393-BE8F-E3B7-8913-C6E9A56699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188" y="6465888"/>
            <a:ext cx="7945437" cy="3762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CGS, Online Learning, 2025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4C4B5E2-F844-A137-0C5D-03413725A2AC}"/>
              </a:ext>
            </a:extLst>
          </p:cNvPr>
          <p:cNvCxnSpPr>
            <a:cxnSpLocks/>
          </p:cNvCxnSpPr>
          <p:nvPr/>
        </p:nvCxnSpPr>
        <p:spPr>
          <a:xfrm>
            <a:off x="4760843" y="3001617"/>
            <a:ext cx="1322457" cy="478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CF9E2B1-B695-9551-A043-41353C1A9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204" y="2392439"/>
            <a:ext cx="4573658" cy="321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0962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ABB6C-CB45-391A-F8E6-0EB21478F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4EC1EB-C9B7-E641-68C4-6F88BE31D6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Part 5: Embedding Engagement Questions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2445A0-934E-B5FF-F050-E522499385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College of General Studies, Online Learning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804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046E99-31A1-5409-FA5E-4249FFACD2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3025" y="476788"/>
            <a:ext cx="10757719" cy="714726"/>
          </a:xfrm>
        </p:spPr>
        <p:txBody>
          <a:bodyPr/>
          <a:lstStyle/>
          <a:p>
            <a:r>
              <a:rPr lang="en-US"/>
              <a:t>Session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8A27F-F787-AF5A-9A6B-E5C3D4020E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CGS, Online Learning, 2025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F42D36-CC1E-CD60-B4F9-F62F8A0D59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969" y="1324008"/>
            <a:ext cx="6246329" cy="5009611"/>
          </a:xfrm>
        </p:spPr>
        <p:txBody>
          <a:bodyPr vert="horz" lIns="0" tIns="45720" rIns="0" bIns="45720" rtlCol="0" anchor="t">
            <a:normAutofit fontScale="85000" lnSpcReduction="10000"/>
          </a:bodyPr>
          <a:lstStyle/>
          <a:p>
            <a:pPr>
              <a:lnSpc>
                <a:spcPct val="220000"/>
              </a:lnSpc>
            </a:pPr>
            <a:r>
              <a:rPr lang="en-US" sz="2800">
                <a:latin typeface="Arial"/>
                <a:cs typeface="Arial"/>
              </a:rPr>
              <a:t>Analyze an exemplar mini-lecture to collaboratively determine best practices</a:t>
            </a:r>
          </a:p>
          <a:p>
            <a:pPr>
              <a:lnSpc>
                <a:spcPct val="220000"/>
              </a:lnSpc>
            </a:pPr>
            <a:r>
              <a:rPr lang="en-US" sz="2800">
                <a:latin typeface="Arial"/>
                <a:cs typeface="Arial"/>
              </a:rPr>
              <a:t>Create videos using Panopto in your sample course</a:t>
            </a:r>
          </a:p>
          <a:p>
            <a:pPr>
              <a:lnSpc>
                <a:spcPct val="220000"/>
              </a:lnSpc>
            </a:pPr>
            <a:r>
              <a:rPr lang="en-US" sz="2800">
                <a:latin typeface="Arial"/>
                <a:cs typeface="Arial"/>
              </a:rPr>
              <a:t>Employ </a:t>
            </a:r>
            <a:r>
              <a:rPr lang="en-US" sz="2800" i="1">
                <a:latin typeface="Arial"/>
                <a:cs typeface="Arial"/>
              </a:rPr>
              <a:t>four</a:t>
            </a:r>
            <a:r>
              <a:rPr lang="en-US" sz="2800">
                <a:latin typeface="Arial"/>
                <a:cs typeface="Arial"/>
              </a:rPr>
              <a:t> engaging post-production techniques using Panopto</a:t>
            </a:r>
          </a:p>
          <a:p>
            <a:pPr>
              <a:lnSpc>
                <a:spcPct val="150000"/>
              </a:lnSpc>
            </a:pPr>
            <a:endParaRPr lang="en-US" sz="3200"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98C1B-8257-8A14-15FF-8E9C8778C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7CD06EFF-F9A5-9E40-A502-3D98189BE54D}" type="slidenum">
              <a:rPr lang="en-US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en-US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ow to set better goals – Career and Advising Center – North Dakota State  University">
            <a:extLst>
              <a:ext uri="{FF2B5EF4-FFF2-40B4-BE49-F238E27FC236}">
                <a16:creationId xmlns:a16="http://schemas.microsoft.com/office/drawing/2014/main" id="{AE21818E-CFB8-D3B8-517B-61E1DD46F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214" y="1896801"/>
            <a:ext cx="5447817" cy="306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9340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F0484-462B-8707-D8BC-CE54D6724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C7A9AC-9381-BFBA-286C-69A515CBED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Part 5, Step 1: How to Embed Engagement Questions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A8EA8-1EB6-2B46-91D2-EB06C68C2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7CD06EFF-F9A5-9E40-A502-3D98189BE54D}" type="slidenum">
              <a:rPr lang="en-US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lang="en-US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27C273F-2869-F12F-2E79-8835B52E1D83}"/>
              </a:ext>
            </a:extLst>
          </p:cNvPr>
          <p:cNvSpPr txBox="1">
            <a:spLocks/>
          </p:cNvSpPr>
          <p:nvPr/>
        </p:nvSpPr>
        <p:spPr>
          <a:xfrm>
            <a:off x="751538" y="1342743"/>
            <a:ext cx="4847157" cy="5327374"/>
          </a:xfrm>
          <a:prstGeom prst="rect">
            <a:avLst/>
          </a:prstGeom>
        </p:spPr>
        <p:txBody>
          <a:bodyPr vert="horz" lIns="0" tIns="45720" rIns="0" bIns="45720" rtlCol="0" anchor="t">
            <a:normAutofit fontScale="92500" lnSpcReduction="10000"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10000"/>
              </a:lnSpc>
            </a:pPr>
            <a:r>
              <a:rPr lang="en-US" sz="2800">
                <a:latin typeface="Arial"/>
                <a:cs typeface="Arial"/>
              </a:rPr>
              <a:t>Watch “Adding Questions” on the next slide</a:t>
            </a:r>
          </a:p>
          <a:p>
            <a:pPr>
              <a:lnSpc>
                <a:spcPct val="210000"/>
              </a:lnSpc>
            </a:pPr>
            <a:r>
              <a:rPr lang="en-US" sz="2800">
                <a:latin typeface="Arial"/>
                <a:cs typeface="Arial"/>
              </a:rPr>
              <a:t>As you watch, consider: </a:t>
            </a:r>
          </a:p>
          <a:p>
            <a:pPr lvl="1">
              <a:lnSpc>
                <a:spcPct val="210000"/>
              </a:lnSpc>
            </a:pPr>
            <a:r>
              <a:rPr lang="en-US" sz="2800">
                <a:latin typeface="Arial"/>
                <a:cs typeface="Arial"/>
              </a:rPr>
              <a:t>What do you notice?</a:t>
            </a:r>
          </a:p>
          <a:p>
            <a:pPr lvl="1">
              <a:lnSpc>
                <a:spcPct val="210000"/>
              </a:lnSpc>
            </a:pPr>
            <a:r>
              <a:rPr lang="en-US" sz="2800">
                <a:latin typeface="Arial"/>
                <a:cs typeface="Arial"/>
              </a:rPr>
              <a:t>What questions do you have?</a:t>
            </a:r>
          </a:p>
          <a:p>
            <a:pPr lvl="1">
              <a:lnSpc>
                <a:spcPct val="150000"/>
              </a:lnSpc>
            </a:pPr>
            <a:endParaRPr lang="en-US" sz="2800">
              <a:latin typeface="Arial"/>
              <a:cs typeface="Arial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3CE4474-3DA2-0BEE-D541-EF6D97E730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188" y="6465888"/>
            <a:ext cx="7945437" cy="3762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CGS, Online Learning, 2025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6" name="Picture 2" descr="How to Take Notes in College: Efficiently and Effectively">
            <a:extLst>
              <a:ext uri="{FF2B5EF4-FFF2-40B4-BE49-F238E27FC236}">
                <a16:creationId xmlns:a16="http://schemas.microsoft.com/office/drawing/2014/main" id="{C8BACF8E-DE4E-E613-F342-A289AEC96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56238"/>
            <a:ext cx="5620886" cy="374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49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CF6EF-73EA-A9C5-DF5D-614DC5BAE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E63A59-12BD-DD54-52B8-3A06D9C096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Part 5, Step 1: How to Embed Engagement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5760A-AE68-E360-AE31-273001EB14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CGS Online Learning,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3E1D-A0E1-4120-CE57-B109C643A7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7CD06EFF-F9A5-9E40-A502-3D98189BE54D}" type="slidenum">
              <a:rPr lang="en-US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lang="en-US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FD5B924C">
            <a:hlinkClick r:id="" action="ppaction://media"/>
            <a:extLst>
              <a:ext uri="{FF2B5EF4-FFF2-40B4-BE49-F238E27FC236}">
                <a16:creationId xmlns:a16="http://schemas.microsoft.com/office/drawing/2014/main" id="{F53B1301-EECB-A0F0-09C1-76707F99EE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8715" y="1502515"/>
            <a:ext cx="8073559" cy="454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4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0B2D0-02AC-B63D-6749-0F37F1392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06E26E1-E237-7A67-E885-CBCF715C64B8}"/>
              </a:ext>
            </a:extLst>
          </p:cNvPr>
          <p:cNvSpPr txBox="1">
            <a:spLocks/>
          </p:cNvSpPr>
          <p:nvPr/>
        </p:nvSpPr>
        <p:spPr>
          <a:xfrm>
            <a:off x="838200" y="503559"/>
            <a:ext cx="10515600" cy="893019"/>
          </a:xfrm>
          <a:prstGeom prst="rect">
            <a:avLst/>
          </a:prstGeom>
          <a:effectLst>
            <a:outerShdw blurRad="50800" dist="50800" dir="15540000" algn="ctr" rotWithShape="0">
              <a:srgbClr val="000000">
                <a:alpha val="43137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800" b="1">
              <a:solidFill>
                <a:srgbClr val="0035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F249B70-29AC-DB9F-0AC3-469279362B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66967"/>
            <a:ext cx="10757719" cy="714726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Part 5, Step 2: Add Engagement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1D918-8CA7-F46F-11D3-619B0029EA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285198"/>
            <a:ext cx="5023620" cy="4823816"/>
          </a:xfrm>
        </p:spPr>
        <p:txBody>
          <a:bodyPr vert="horz" lIns="0" tIns="45720" rIns="0" bIns="45720" rtlCol="0" anchor="t">
            <a:normAutofit fontScale="92500" lnSpcReduction="20000"/>
          </a:bodyPr>
          <a:lstStyle/>
          <a:p>
            <a:pPr>
              <a:lnSpc>
                <a:spcPct val="210000"/>
              </a:lnSpc>
            </a:pPr>
            <a:r>
              <a:rPr lang="en-US" sz="2800">
                <a:latin typeface="Arial"/>
                <a:cs typeface="Arial"/>
              </a:rPr>
              <a:t>Add an engagement question to your video!</a:t>
            </a:r>
          </a:p>
          <a:p>
            <a:pPr>
              <a:lnSpc>
                <a:spcPct val="210000"/>
              </a:lnSpc>
            </a:pPr>
            <a:r>
              <a:rPr lang="en-US" sz="2800">
                <a:latin typeface="Arial"/>
                <a:cs typeface="Arial"/>
              </a:rPr>
              <a:t>As you work, feel free to turn off your camera</a:t>
            </a:r>
          </a:p>
          <a:p>
            <a:pPr>
              <a:lnSpc>
                <a:spcPct val="210000"/>
              </a:lnSpc>
            </a:pPr>
            <a:r>
              <a:rPr lang="en-US" sz="2800">
                <a:latin typeface="Arial"/>
                <a:cs typeface="Arial"/>
              </a:rPr>
              <a:t>If you have questions, </a:t>
            </a:r>
            <a:r>
              <a:rPr lang="en-US" sz="2800" i="1">
                <a:latin typeface="Arial"/>
                <a:cs typeface="Arial"/>
              </a:rPr>
              <a:t>put them in the chat</a:t>
            </a:r>
            <a:endParaRPr lang="en-US" sz="2800">
              <a:latin typeface="Arial"/>
              <a:cs typeface="Arial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C3D0C80-C387-0C13-14F8-FECEFB3AA1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188" y="6465888"/>
            <a:ext cx="7945437" cy="3762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CGS, Online Learning, 2025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218" name="Picture 2" descr="Create Text stock illustration. Illustration of blue - 12484987">
            <a:extLst>
              <a:ext uri="{FF2B5EF4-FFF2-40B4-BE49-F238E27FC236}">
                <a16:creationId xmlns:a16="http://schemas.microsoft.com/office/drawing/2014/main" id="{4563DF69-D48F-4E86-3600-1FECA5F17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059" y="1850781"/>
            <a:ext cx="5537611" cy="315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371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12BE9-799C-C817-FACC-BDD7B1206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4640C6-89C4-BE2F-2AAF-AB06A32137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Debrief and Next Steps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EA9482-BFB9-0498-7BD8-8AF63062C6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College of General Studies, Online Learning</a:t>
            </a:r>
          </a:p>
          <a:p>
            <a:endParaRPr lang="en-US"/>
          </a:p>
        </p:txBody>
      </p:sp>
      <p:pic>
        <p:nvPicPr>
          <p:cNvPr id="3" name="Picture 6" descr="Music Note Logo&quot; Images – Browse 139 Stock Photos, Vectors, and Video |  Adobe Stock">
            <a:extLst>
              <a:ext uri="{FF2B5EF4-FFF2-40B4-BE49-F238E27FC236}">
                <a16:creationId xmlns:a16="http://schemas.microsoft.com/office/drawing/2014/main" id="{1CD136F5-9133-C4F3-981C-AB4A59899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036" y="28767"/>
            <a:ext cx="735108" cy="4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775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050BE-5BC9-5FD7-7F04-9279A4E70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ADBEA28-439C-AB22-415A-ADBB32303BEB}"/>
              </a:ext>
            </a:extLst>
          </p:cNvPr>
          <p:cNvSpPr txBox="1">
            <a:spLocks/>
          </p:cNvSpPr>
          <p:nvPr/>
        </p:nvSpPr>
        <p:spPr>
          <a:xfrm>
            <a:off x="838200" y="503559"/>
            <a:ext cx="10515600" cy="893019"/>
          </a:xfrm>
          <a:prstGeom prst="rect">
            <a:avLst/>
          </a:prstGeom>
          <a:effectLst>
            <a:outerShdw blurRad="50800" dist="50800" dir="15540000" algn="ctr" rotWithShape="0">
              <a:srgbClr val="000000">
                <a:alpha val="43137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800" b="1">
              <a:solidFill>
                <a:srgbClr val="0035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7AD949-C9C0-3E2D-2322-4450030C32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Let’s Debrief!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5F8B9-93A2-4C0F-7253-083A3A0F9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63032"/>
            <a:ext cx="4760495" cy="4372195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800">
                <a:latin typeface="Arial"/>
                <a:cs typeface="Arial"/>
              </a:rPr>
              <a:t>What is one tool that you’ve added or sharpened in this session?</a:t>
            </a:r>
          </a:p>
          <a:p>
            <a:pPr>
              <a:lnSpc>
                <a:spcPct val="200000"/>
              </a:lnSpc>
            </a:pPr>
            <a:r>
              <a:rPr lang="en-US" sz="2800">
                <a:latin typeface="Arial"/>
                <a:cs typeface="Arial"/>
              </a:rPr>
              <a:t>What questions do you have?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103E17D-C64E-84AD-AA67-43B09707DA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188" y="6465888"/>
            <a:ext cx="7945437" cy="3762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CGS, Online Learning, 2025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026" name="Picture 2" descr="Discuss">
            <a:extLst>
              <a:ext uri="{FF2B5EF4-FFF2-40B4-BE49-F238E27FC236}">
                <a16:creationId xmlns:a16="http://schemas.microsoft.com/office/drawing/2014/main" id="{1A43CFF8-0A00-E958-A801-E56CE70A9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307" y="2074234"/>
            <a:ext cx="4362805" cy="270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6339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847D7-D25B-5014-F0D3-6257ECCF7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5A9EB9-6147-B3B0-64C2-A9417090A81B}"/>
              </a:ext>
            </a:extLst>
          </p:cNvPr>
          <p:cNvSpPr txBox="1">
            <a:spLocks/>
          </p:cNvSpPr>
          <p:nvPr/>
        </p:nvSpPr>
        <p:spPr>
          <a:xfrm>
            <a:off x="838200" y="503559"/>
            <a:ext cx="10515600" cy="893019"/>
          </a:xfrm>
          <a:prstGeom prst="rect">
            <a:avLst/>
          </a:prstGeom>
          <a:effectLst>
            <a:outerShdw blurRad="50800" dist="50800" dir="15540000" algn="ctr" rotWithShape="0">
              <a:srgbClr val="000000">
                <a:alpha val="43137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800" b="1">
              <a:solidFill>
                <a:srgbClr val="0035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02ED70-002D-E805-CDA1-3B48F17263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Remember: A great mini-lecture…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4137E-52AC-EB8B-A58A-84843114CA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1563032"/>
            <a:ext cx="5691809" cy="4579351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US" sz="2800">
                <a:latin typeface="Arial"/>
                <a:cs typeface="Arial"/>
              </a:rPr>
              <a:t>Looks and feels professional</a:t>
            </a:r>
          </a:p>
          <a:p>
            <a:pPr>
              <a:lnSpc>
                <a:spcPct val="200000"/>
              </a:lnSpc>
            </a:pPr>
            <a:r>
              <a:rPr lang="en-US" sz="2800">
                <a:latin typeface="Arial"/>
                <a:cs typeface="Arial"/>
              </a:rPr>
              <a:t>Is short, well-rehearsed and focused</a:t>
            </a:r>
          </a:p>
          <a:p>
            <a:pPr>
              <a:lnSpc>
                <a:spcPct val="200000"/>
              </a:lnSpc>
            </a:pPr>
            <a:r>
              <a:rPr lang="en-US" sz="2800">
                <a:latin typeface="Arial"/>
                <a:cs typeface="Arial"/>
              </a:rPr>
              <a:t>Is accessible to all students</a:t>
            </a:r>
          </a:p>
          <a:p>
            <a:pPr>
              <a:lnSpc>
                <a:spcPct val="200000"/>
              </a:lnSpc>
            </a:pPr>
            <a:r>
              <a:rPr lang="en-US" sz="2800">
                <a:latin typeface="Arial"/>
                <a:cs typeface="Arial"/>
              </a:rPr>
              <a:t>Engages students at least once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EDAF77-5742-3EC4-D4FE-DFCDD360C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188" y="6465888"/>
            <a:ext cx="7945437" cy="3762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CGS, Online Learning, 2025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66157E-17E1-F949-B435-0B9A3DA61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008" y="1396578"/>
            <a:ext cx="5118103" cy="3814805"/>
          </a:xfrm>
          <a:prstGeom prst="rect">
            <a:avLst/>
          </a:prstGeom>
        </p:spPr>
      </p:pic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40DAF97C-D4AA-1F68-B2A0-46CCD70DFB49}"/>
              </a:ext>
            </a:extLst>
          </p:cNvPr>
          <p:cNvSpPr/>
          <p:nvPr/>
        </p:nvSpPr>
        <p:spPr>
          <a:xfrm>
            <a:off x="6898105" y="5038777"/>
            <a:ext cx="2376403" cy="1427111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Thanks, Marita!</a:t>
            </a:r>
          </a:p>
        </p:txBody>
      </p:sp>
    </p:spTree>
    <p:extLst>
      <p:ext uri="{BB962C8B-B14F-4D97-AF65-F5344CB8AC3E}">
        <p14:creationId xmlns:p14="http://schemas.microsoft.com/office/powerpoint/2010/main" val="2021483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tall building with a tall tower with Cathedral of Learning in the background&#10;&#10;Description automatically generated">
            <a:extLst>
              <a:ext uri="{FF2B5EF4-FFF2-40B4-BE49-F238E27FC236}">
                <a16:creationId xmlns:a16="http://schemas.microsoft.com/office/drawing/2014/main" id="{8AE30C1F-D6E6-CEB3-E249-1A8E035AE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" t="14107" r="794" b="2857"/>
          <a:stretch/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10" name="Google Shape;308;p33">
            <a:extLst>
              <a:ext uri="{FF2B5EF4-FFF2-40B4-BE49-F238E27FC236}">
                <a16:creationId xmlns:a16="http://schemas.microsoft.com/office/drawing/2014/main" id="{CD664F2E-B31D-FE67-3CC9-B1215ED7396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0" y="4907379"/>
            <a:ext cx="12192000" cy="1840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lvl="0" indent="0" algn="ctr" rtl="0">
              <a:lnSpc>
                <a:spcPct val="118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F1C231"/>
                </a:solidFill>
              </a:rPr>
              <a:t>Thank you</a:t>
            </a:r>
            <a:endParaRPr sz="6600">
              <a:solidFill>
                <a:srgbClr val="F1C231"/>
              </a:solidFill>
            </a:endParaRPr>
          </a:p>
          <a:p>
            <a:pPr marL="12700" marR="5080" lvl="0" indent="0" algn="ctr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4000">
                <a:solidFill>
                  <a:schemeClr val="bg1"/>
                </a:solidFill>
              </a:rPr>
              <a:t>from the CGS Online Learning Team</a:t>
            </a:r>
            <a:endParaRPr sz="2000">
              <a:solidFill>
                <a:schemeClr val="bg1"/>
              </a:solidFill>
            </a:endParaRPr>
          </a:p>
        </p:txBody>
      </p:sp>
      <p:pic>
        <p:nvPicPr>
          <p:cNvPr id="14" name="Picture 1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18FC7E4A-2E32-5E9A-B705-843D82331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885" y="110384"/>
            <a:ext cx="4122745" cy="83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62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B7FC2-C1F6-62B0-7F7C-E2EF95762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2F25901-DE81-D417-F63B-C8D1D4959629}"/>
              </a:ext>
            </a:extLst>
          </p:cNvPr>
          <p:cNvSpPr txBox="1">
            <a:spLocks/>
          </p:cNvSpPr>
          <p:nvPr/>
        </p:nvSpPr>
        <p:spPr>
          <a:xfrm>
            <a:off x="838200" y="503559"/>
            <a:ext cx="10515600" cy="893019"/>
          </a:xfrm>
          <a:prstGeom prst="rect">
            <a:avLst/>
          </a:prstGeom>
          <a:effectLst>
            <a:outerShdw blurRad="50800" dist="50800" dir="15540000" algn="ctr" rotWithShape="0">
              <a:srgbClr val="000000">
                <a:alpha val="43137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800" b="1">
              <a:solidFill>
                <a:srgbClr val="0035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08CA6F2-8F0C-443A-3E96-36461602FF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Supplemental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AF3D8-B576-2AC2-9771-0BF9389D4E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1563032"/>
            <a:ext cx="8333233" cy="4579351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Pitt Branding Site</a:t>
            </a:r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(for Licensed Preview Images)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E5B64D4-2692-038B-7B1D-5E7212E995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188" y="6465888"/>
            <a:ext cx="7945437" cy="3762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CGS, Online Learning, 2025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387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353BC-EE1E-7562-2CF5-3A54DE2A5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A41E6C-706D-7E6F-2628-32FDE2376B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You will </a:t>
            </a:r>
            <a:r>
              <a:rPr lang="en-US" i="1"/>
              <a:t>not</a:t>
            </a:r>
            <a:r>
              <a:rPr lang="en-US"/>
              <a:t> walk away from this session with…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7D356-498F-F9AB-1F18-D6EE10ED2B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CGS, Online Learning, 2025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C5EEA1-2146-A0BD-6F31-AE0C7EC7CC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8073" y="1526070"/>
            <a:ext cx="6724166" cy="5310413"/>
          </a:xfrm>
        </p:spPr>
        <p:txBody>
          <a:bodyPr vert="horz" lIns="0" tIns="45720" rIns="0" bIns="45720" rtlCol="0" anchor="t">
            <a:normAutofit fontScale="85000" lnSpcReduction="10000"/>
          </a:bodyPr>
          <a:lstStyle/>
          <a:p>
            <a:pPr>
              <a:lnSpc>
                <a:spcPct val="220000"/>
              </a:lnSpc>
              <a:buFont typeface="Arial" panose="020B0604020202020204" pitchFamily="34" charset="0"/>
              <a:buChar char="X"/>
            </a:pPr>
            <a:r>
              <a:rPr lang="en-US" sz="3100">
                <a:latin typeface="Arial"/>
                <a:cs typeface="Arial"/>
              </a:rPr>
              <a:t>A budding career as a film editor</a:t>
            </a:r>
          </a:p>
          <a:p>
            <a:pPr>
              <a:lnSpc>
                <a:spcPct val="220000"/>
              </a:lnSpc>
              <a:buFont typeface="Arial" panose="020B0604020202020204" pitchFamily="34" charset="0"/>
              <a:buChar char="X"/>
            </a:pPr>
            <a:r>
              <a:rPr lang="en-US" sz="3100">
                <a:latin typeface="Arial"/>
                <a:cs typeface="Arial"/>
              </a:rPr>
              <a:t>Expertise in advanced editing software</a:t>
            </a:r>
          </a:p>
          <a:p>
            <a:pPr>
              <a:lnSpc>
                <a:spcPct val="220000"/>
              </a:lnSpc>
              <a:buFont typeface="Arial" panose="020B0604020202020204" pitchFamily="34" charset="0"/>
              <a:buChar char="X"/>
            </a:pPr>
            <a:r>
              <a:rPr lang="en-US" sz="3100">
                <a:latin typeface="Arial"/>
                <a:cs typeface="Arial"/>
              </a:rPr>
              <a:t>The ability to write a white paper on the pedagogical underpinnings of effective online mini-lectures</a:t>
            </a:r>
          </a:p>
          <a:p>
            <a:pPr>
              <a:lnSpc>
                <a:spcPct val="150000"/>
              </a:lnSpc>
            </a:pPr>
            <a:endParaRPr lang="en-US" sz="320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endParaRPr lang="en-US" sz="3200"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A5016-44CC-FA8F-84A8-C0FC726F5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7CD06EFF-F9A5-9E40-A502-3D98189BE54D}" type="slidenum">
              <a:rPr lang="en-US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n-US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Nope Stock Illustrations – 2,997 Nope Stock Illustrations, Vectors &amp;  Clipart - Dreamstime">
            <a:extLst>
              <a:ext uri="{FF2B5EF4-FFF2-40B4-BE49-F238E27FC236}">
                <a16:creationId xmlns:a16="http://schemas.microsoft.com/office/drawing/2014/main" id="{76512E8C-8331-12D1-CB72-FFC86E306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239" y="2292907"/>
            <a:ext cx="3810000" cy="307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272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283482-F3BB-BD0E-249F-7B0CA43C62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Analyzing an Exemplar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26F58B-6AFF-8FCF-B85D-C9B19874B6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College of General Studies, Online Learning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4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4D25ACA-B373-D813-ECA5-2B409E46CDD8}"/>
              </a:ext>
            </a:extLst>
          </p:cNvPr>
          <p:cNvSpPr txBox="1">
            <a:spLocks/>
          </p:cNvSpPr>
          <p:nvPr/>
        </p:nvSpPr>
        <p:spPr>
          <a:xfrm>
            <a:off x="838200" y="503559"/>
            <a:ext cx="10515600" cy="893019"/>
          </a:xfrm>
          <a:prstGeom prst="rect">
            <a:avLst/>
          </a:prstGeom>
          <a:effectLst>
            <a:outerShdw blurRad="50800" dist="50800" dir="15540000" algn="ctr" rotWithShape="0">
              <a:srgbClr val="000000">
                <a:alpha val="43137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800" b="1">
              <a:solidFill>
                <a:srgbClr val="0035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0AEF7E-6620-24DF-7ED6-8D4F4631DE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Let’s watch an example…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4A648-8F8E-3D7A-FC73-12C525A91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2188" y="1525845"/>
            <a:ext cx="4581329" cy="4810775"/>
          </a:xfrm>
        </p:spPr>
        <p:txBody>
          <a:bodyPr vert="horz" lIns="0" tIns="45720" rIns="0" bIns="45720" rtlCol="0" anchor="t">
            <a:normAutofit fontScale="925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>
                <a:latin typeface="Arial"/>
                <a:cs typeface="Arial"/>
              </a:rPr>
              <a:t>As you watch, consider:</a:t>
            </a:r>
          </a:p>
          <a:p>
            <a:pPr>
              <a:lnSpc>
                <a:spcPct val="200000"/>
              </a:lnSpc>
            </a:pPr>
            <a:r>
              <a:rPr lang="en-US">
                <a:latin typeface="Arial"/>
                <a:cs typeface="Arial"/>
              </a:rPr>
              <a:t>What stands out as particularly effective, and why?</a:t>
            </a:r>
          </a:p>
          <a:p>
            <a:pPr>
              <a:lnSpc>
                <a:spcPct val="200000"/>
              </a:lnSpc>
            </a:pPr>
            <a:r>
              <a:rPr lang="en-US">
                <a:latin typeface="Arial"/>
                <a:cs typeface="Arial"/>
              </a:rPr>
              <a:t>What is one thing you see here that could level up your mini-lectures?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FEC51FC-F105-9329-8FE9-9551503294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188" y="6465888"/>
            <a:ext cx="7945437" cy="3762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CGS, Online Learning, 2025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34B140-DC58-F5AC-59C3-6250439A7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027" y="1450050"/>
            <a:ext cx="5810549" cy="433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21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24417-D387-63FB-517D-C3966E914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B695BB3-F586-FB14-83FD-A858C7BF02CB}"/>
              </a:ext>
            </a:extLst>
          </p:cNvPr>
          <p:cNvSpPr txBox="1">
            <a:spLocks/>
          </p:cNvSpPr>
          <p:nvPr/>
        </p:nvSpPr>
        <p:spPr>
          <a:xfrm>
            <a:off x="838200" y="503559"/>
            <a:ext cx="10515600" cy="893019"/>
          </a:xfrm>
          <a:prstGeom prst="rect">
            <a:avLst/>
          </a:prstGeom>
          <a:effectLst>
            <a:outerShdw blurRad="50800" dist="50800" dir="15540000" algn="ctr" rotWithShape="0">
              <a:srgbClr val="000000">
                <a:alpha val="43137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800" b="1">
              <a:solidFill>
                <a:srgbClr val="0035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B7C000-FCE6-702D-A9DD-2F05DF37CE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3200" i="1"/>
              <a:t>Screenshare Place Holder </a:t>
            </a:r>
            <a:r>
              <a:rPr lang="en-US" sz="3200" i="1">
                <a:sym typeface="Wingdings" panose="05000000000000000000" pitchFamily="2" charset="2"/>
              </a:rPr>
              <a:t> </a:t>
            </a:r>
            <a:endParaRPr lang="en-US" sz="3200" i="1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B200211-550B-B636-9C2B-08B020B897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188" y="6465888"/>
            <a:ext cx="7945437" cy="3762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CGS, Online Learning, 2025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2358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02E08-F1E2-5445-0139-333203AB0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CD81527-1034-D4F3-AFBB-D2EE7DCA0C0D}"/>
              </a:ext>
            </a:extLst>
          </p:cNvPr>
          <p:cNvSpPr txBox="1">
            <a:spLocks/>
          </p:cNvSpPr>
          <p:nvPr/>
        </p:nvSpPr>
        <p:spPr>
          <a:xfrm>
            <a:off x="838200" y="503559"/>
            <a:ext cx="10515600" cy="893019"/>
          </a:xfrm>
          <a:prstGeom prst="rect">
            <a:avLst/>
          </a:prstGeom>
          <a:effectLst>
            <a:outerShdw blurRad="50800" dist="50800" dir="15540000" algn="ctr" rotWithShape="0">
              <a:srgbClr val="000000">
                <a:alpha val="43137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800" b="1">
              <a:solidFill>
                <a:srgbClr val="0035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3122673-FD02-12EA-7510-3532A47C90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Now, let’s discuss…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417FC-01EA-EB30-0D90-71721CA5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2188" y="1579074"/>
            <a:ext cx="4975475" cy="4681751"/>
          </a:xfrm>
        </p:spPr>
        <p:txBody>
          <a:bodyPr vert="horz" lIns="0" tIns="45720" rIns="0" bIns="45720" rtlCol="0" anchor="t">
            <a:normAutofit fontScale="92500"/>
          </a:bodyPr>
          <a:lstStyle/>
          <a:p>
            <a:pPr>
              <a:lnSpc>
                <a:spcPct val="220000"/>
              </a:lnSpc>
            </a:pPr>
            <a:r>
              <a:rPr lang="en-US" sz="2800">
                <a:latin typeface="Arial"/>
                <a:cs typeface="Arial"/>
              </a:rPr>
              <a:t>What stands out as particularly effective, and why?</a:t>
            </a:r>
          </a:p>
          <a:p>
            <a:pPr>
              <a:lnSpc>
                <a:spcPct val="220000"/>
              </a:lnSpc>
            </a:pPr>
            <a:r>
              <a:rPr lang="en-US" sz="2800">
                <a:latin typeface="Arial"/>
                <a:cs typeface="Arial"/>
              </a:rPr>
              <a:t>What is one thing you see here that could level up your mini-lectures?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C11980D-AAB2-F7E4-6C14-9A95B50B47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188" y="6465888"/>
            <a:ext cx="7945437" cy="3762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CGS, Online Learning, 2025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026" name="Picture 2" descr="Discuss">
            <a:extLst>
              <a:ext uri="{FF2B5EF4-FFF2-40B4-BE49-F238E27FC236}">
                <a16:creationId xmlns:a16="http://schemas.microsoft.com/office/drawing/2014/main" id="{4303A801-8AD8-B925-D55C-E09208FAF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09" y="2221229"/>
            <a:ext cx="3889431" cy="241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171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6BD3A-3E8E-FC8C-9D59-9E8638DC8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F0B12D4-A894-7CD6-75E0-9E72DB9D496A}"/>
              </a:ext>
            </a:extLst>
          </p:cNvPr>
          <p:cNvSpPr txBox="1">
            <a:spLocks/>
          </p:cNvSpPr>
          <p:nvPr/>
        </p:nvSpPr>
        <p:spPr>
          <a:xfrm>
            <a:off x="838200" y="503559"/>
            <a:ext cx="10515600" cy="893019"/>
          </a:xfrm>
          <a:prstGeom prst="rect">
            <a:avLst/>
          </a:prstGeom>
          <a:effectLst>
            <a:outerShdw blurRad="50800" dist="50800" dir="15540000" algn="ctr" rotWithShape="0">
              <a:srgbClr val="000000">
                <a:alpha val="43137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800" b="1">
              <a:solidFill>
                <a:srgbClr val="0035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AA8D00F-09A8-7397-7824-D26FE417F0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A great mini-lecture…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64772-E830-2863-AB3E-49587F9C28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05" y="1439667"/>
            <a:ext cx="5691809" cy="4579351"/>
          </a:xfrm>
        </p:spPr>
        <p:txBody>
          <a:bodyPr vert="horz" lIns="0" tIns="45720" rIns="0" bIns="45720" rtlCol="0" anchor="t">
            <a:normAutofit fontScale="92500"/>
          </a:bodyPr>
          <a:lstStyle/>
          <a:p>
            <a:pPr>
              <a:lnSpc>
                <a:spcPct val="210000"/>
              </a:lnSpc>
              <a:buFont typeface="Wingdings" panose="05000000000000000000" pitchFamily="2" charset="2"/>
              <a:buChar char="ü"/>
            </a:pPr>
            <a:r>
              <a:rPr lang="en-US" sz="2800">
                <a:latin typeface="Arial"/>
                <a:cs typeface="Arial"/>
              </a:rPr>
              <a:t>Looks and feels professional</a:t>
            </a:r>
          </a:p>
          <a:p>
            <a:pPr>
              <a:lnSpc>
                <a:spcPct val="210000"/>
              </a:lnSpc>
              <a:buFont typeface="Wingdings" panose="05000000000000000000" pitchFamily="2" charset="2"/>
              <a:buChar char="ü"/>
            </a:pPr>
            <a:r>
              <a:rPr lang="en-US" sz="2800">
                <a:latin typeface="Arial"/>
                <a:cs typeface="Arial"/>
              </a:rPr>
              <a:t>Is short, well-rehearsed and focused</a:t>
            </a:r>
          </a:p>
          <a:p>
            <a:pPr>
              <a:lnSpc>
                <a:spcPct val="210000"/>
              </a:lnSpc>
              <a:buFont typeface="Wingdings" panose="05000000000000000000" pitchFamily="2" charset="2"/>
              <a:buChar char="ü"/>
            </a:pPr>
            <a:r>
              <a:rPr lang="en-US" sz="2800">
                <a:latin typeface="Arial"/>
                <a:cs typeface="Arial"/>
              </a:rPr>
              <a:t>Is accessible to all students</a:t>
            </a:r>
          </a:p>
          <a:p>
            <a:pPr>
              <a:lnSpc>
                <a:spcPct val="210000"/>
              </a:lnSpc>
              <a:buFont typeface="Wingdings" panose="05000000000000000000" pitchFamily="2" charset="2"/>
              <a:buChar char="ü"/>
            </a:pPr>
            <a:r>
              <a:rPr lang="en-US" sz="2800">
                <a:latin typeface="Arial"/>
                <a:cs typeface="Arial"/>
              </a:rPr>
              <a:t>Engages students at least once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9D338D5-0698-EF5D-C75D-A7B9BE8E0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2188" y="6465888"/>
            <a:ext cx="7945437" cy="3762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CGS, Online Learning, 2025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B62AEC-569D-EEC5-BC1A-DC713530D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008" y="1563032"/>
            <a:ext cx="5118103" cy="381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79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75787B"/>
      </a:dk2>
      <a:lt2>
        <a:srgbClr val="E7E6E6"/>
      </a:lt2>
      <a:accent1>
        <a:srgbClr val="003493"/>
      </a:accent1>
      <a:accent2>
        <a:srgbClr val="FFB81C"/>
      </a:accent2>
      <a:accent3>
        <a:srgbClr val="B87333"/>
      </a:accent3>
      <a:accent4>
        <a:srgbClr val="D6E3E8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47EEA1A-137F-9F4B-A99B-BB41D7F9733A}">
  <we:reference id="0f21ddb5-5c95-4be6-81cc-d95eba46e774" version="1.0.0.0" store="EXCatalog" storeType="EXCatalog"/>
  <we:alternateReferences>
    <we:reference id="WA104380902" version="1.0.0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844bf2e-c497-4938-aeba-752e854ca43c">
      <Terms xmlns="http://schemas.microsoft.com/office/infopath/2007/PartnerControls"/>
    </lcf76f155ced4ddcb4097134ff3c332f>
    <TaxCatchAll xmlns="5aa0535b-afea-464c-bf7e-35ba82a5e82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B3758E56D0244EABAC1DD568EE9971" ma:contentTypeVersion="17" ma:contentTypeDescription="Create a new document." ma:contentTypeScope="" ma:versionID="0bb9ddab8d8dc142556029485cfbabdb">
  <xsd:schema xmlns:xsd="http://www.w3.org/2001/XMLSchema" xmlns:xs="http://www.w3.org/2001/XMLSchema" xmlns:p="http://schemas.microsoft.com/office/2006/metadata/properties" xmlns:ns2="7844bf2e-c497-4938-aeba-752e854ca43c" xmlns:ns3="5aa0535b-afea-464c-bf7e-35ba82a5e826" targetNamespace="http://schemas.microsoft.com/office/2006/metadata/properties" ma:root="true" ma:fieldsID="d30a4975445082fb7643be9ab8760414" ns2:_="" ns3:_="">
    <xsd:import namespace="7844bf2e-c497-4938-aeba-752e854ca43c"/>
    <xsd:import namespace="5aa0535b-afea-464c-bf7e-35ba82a5e8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44bf2e-c497-4938-aeba-752e854ca4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7b90debd-ee09-4e04-a4c4-812a7ed26d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a0535b-afea-464c-bf7e-35ba82a5e82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500d298-c72d-4a7e-80bd-653b0ede06e4}" ma:internalName="TaxCatchAll" ma:showField="CatchAllData" ma:web="5aa0535b-afea-464c-bf7e-35ba82a5e8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96EF5F-4845-4690-B6FC-6243F9DDAAE7}">
  <ds:schemaRefs>
    <ds:schemaRef ds:uri="5aa0535b-afea-464c-bf7e-35ba82a5e826"/>
    <ds:schemaRef ds:uri="7844bf2e-c497-4938-aeba-752e854ca43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955BE1A-BB6B-4197-AA59-AF9859657F56}">
  <ds:schemaRefs>
    <ds:schemaRef ds:uri="5aa0535b-afea-464c-bf7e-35ba82a5e826"/>
    <ds:schemaRef ds:uri="7844bf2e-c497-4938-aeba-752e854ca4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C5FD554-CC51-47EB-8CFE-007D4F8B3B9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ef9f489-e0a0-4eeb-87cc-3a526112fd0d}" enabled="0" method="" siteId="{9ef9f489-e0a0-4eeb-87cc-3a526112fd0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37</Slides>
  <Notes>29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Beresh, Zachary</dc:creator>
  <cp:revision>1</cp:revision>
  <dcterms:created xsi:type="dcterms:W3CDTF">2023-04-18T08:30:07Z</dcterms:created>
  <dcterms:modified xsi:type="dcterms:W3CDTF">2026-03-05T17:54:51Z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0x010100EAB3758E56D0244EABAC1DD568EE9971</vt:lpwstr>
  </property>
  <property fmtid="{D5CDD505-2E9C-101B-9397-08002B2CF9AE}" pid="3" name="MediaServiceImageTags">
    <vt:lpwstr/>
  </property>
</Properties>
</file>